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36">
          <p15:clr>
            <a:srgbClr val="A4A3A4"/>
          </p15:clr>
        </p15:guide>
        <p15:guide id="2" pos="312">
          <p15:clr>
            <a:srgbClr val="A4A3A4"/>
          </p15:clr>
        </p15:guide>
      </p15:sldGuideLst>
    </p:ext>
    <p:ext uri="http://customooxmlschemas.google.com/">
      <go:slidesCustomData xmlns:go="http://customooxmlschemas.google.com/" r:id="rId14" roundtripDataSignature="AMtx7mgQWCU/hAgbJuJwj5zLB5Kz/uR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36" orient="horz"/>
        <p:guide pos="312"/>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bg>
      <p:bgPr>
        <a:solidFill>
          <a:schemeClr val="accent6"/>
        </a:solidFill>
      </p:bgPr>
    </p:bg>
    <p:spTree>
      <p:nvGrpSpPr>
        <p:cNvPr id="14" name="Shape 14"/>
        <p:cNvGrpSpPr/>
        <p:nvPr/>
      </p:nvGrpSpPr>
      <p:grpSpPr>
        <a:xfrm>
          <a:off x="0" y="0"/>
          <a:ext cx="0" cy="0"/>
          <a:chOff x="0" y="0"/>
          <a:chExt cx="0" cy="0"/>
        </a:xfrm>
      </p:grpSpPr>
      <p:sp>
        <p:nvSpPr>
          <p:cNvPr id="15" name="Google Shape;15;p10"/>
          <p:cNvSpPr txBox="1"/>
          <p:nvPr>
            <p:ph type="title"/>
          </p:nvPr>
        </p:nvSpPr>
        <p:spPr>
          <a:xfrm>
            <a:off x="1484764" y="1986926"/>
            <a:ext cx="5257793" cy="205744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 name="Google Shape;16;p10"/>
          <p:cNvCxnSpPr/>
          <p:nvPr/>
        </p:nvCxnSpPr>
        <p:spPr>
          <a:xfrm>
            <a:off x="1509005" y="4172084"/>
            <a:ext cx="0" cy="760288"/>
          </a:xfrm>
          <a:prstGeom prst="straightConnector1">
            <a:avLst/>
          </a:prstGeom>
          <a:noFill/>
          <a:ln cap="flat" cmpd="sng" w="19050">
            <a:solidFill>
              <a:srgbClr val="D84400"/>
            </a:solidFill>
            <a:prstDash val="solid"/>
            <a:miter lim="800000"/>
            <a:headEnd len="sm" w="sm" type="none"/>
            <a:tailEnd len="sm" w="sm" type="none"/>
          </a:ln>
        </p:spPr>
      </p:cxnSp>
      <p:sp>
        <p:nvSpPr>
          <p:cNvPr descr="Click icon to add picture" id="17" name="Google Shape;17;p10"/>
          <p:cNvSpPr txBox="1"/>
          <p:nvPr>
            <p:ph idx="1" type="body"/>
          </p:nvPr>
        </p:nvSpPr>
        <p:spPr>
          <a:xfrm>
            <a:off x="1601366" y="4172084"/>
            <a:ext cx="1570612" cy="7602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0"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0"/>
          <p:cNvSpPr/>
          <p:nvPr>
            <p:ph idx="2" type="pic"/>
          </p:nvPr>
        </p:nvSpPr>
        <p:spPr>
          <a:xfrm>
            <a:off x="6742557" y="821836"/>
            <a:ext cx="4405503" cy="5066346"/>
          </a:xfrm>
          <a:prstGeom prst="rect">
            <a:avLst/>
          </a:prstGeom>
          <a:noFill/>
          <a:ln>
            <a:noFill/>
          </a:ln>
        </p:spPr>
      </p:sp>
      <p:sp>
        <p:nvSpPr>
          <p:cNvPr id="19" name="Google Shape;19;p10"/>
          <p:cNvSpPr/>
          <p:nvPr/>
        </p:nvSpPr>
        <p:spPr>
          <a:xfrm>
            <a:off x="7441324" y="5568778"/>
            <a:ext cx="829927" cy="949454"/>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Tree>
  </p:cSld>
  <p:clrMapOvr>
    <a:masterClrMapping/>
  </p:clrMapOvr>
  <p:extLst>
    <p:ext uri="{DCECCB84-F9BA-43D5-87BE-67443E8EF086}">
      <p15:sldGuideLst>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am Members">
  <p:cSld name="8 Team Members">
    <p:spTree>
      <p:nvGrpSpPr>
        <p:cNvPr id="108" name="Shape 108"/>
        <p:cNvGrpSpPr/>
        <p:nvPr/>
      </p:nvGrpSpPr>
      <p:grpSpPr>
        <a:xfrm>
          <a:off x="0" y="0"/>
          <a:ext cx="0" cy="0"/>
          <a:chOff x="0" y="0"/>
          <a:chExt cx="0" cy="0"/>
        </a:xfrm>
      </p:grpSpPr>
      <p:sp>
        <p:nvSpPr>
          <p:cNvPr id="109" name="Google Shape;109;p19"/>
          <p:cNvSpPr txBox="1"/>
          <p:nvPr>
            <p:ph type="title"/>
          </p:nvPr>
        </p:nvSpPr>
        <p:spPr>
          <a:xfrm>
            <a:off x="509574" y="2367293"/>
            <a:ext cx="3909993" cy="362970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9"/>
          <p:cNvSpPr/>
          <p:nvPr>
            <p:ph idx="2" type="pic"/>
          </p:nvPr>
        </p:nvSpPr>
        <p:spPr>
          <a:xfrm>
            <a:off x="4269796" y="436455"/>
            <a:ext cx="1173264" cy="1357920"/>
          </a:xfrm>
          <a:prstGeom prst="rect">
            <a:avLst/>
          </a:prstGeom>
          <a:noFill/>
          <a:ln>
            <a:noFill/>
          </a:ln>
        </p:spPr>
      </p:sp>
      <p:sp>
        <p:nvSpPr>
          <p:cNvPr descr="Click icon to add picture" id="111" name="Google Shape;111;p19"/>
          <p:cNvSpPr txBox="1"/>
          <p:nvPr>
            <p:ph idx="1" type="body"/>
          </p:nvPr>
        </p:nvSpPr>
        <p:spPr>
          <a:xfrm>
            <a:off x="5520210" y="522515"/>
            <a:ext cx="2289842" cy="626551"/>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9"/>
          <p:cNvSpPr txBox="1"/>
          <p:nvPr>
            <p:ph idx="3" type="body"/>
          </p:nvPr>
        </p:nvSpPr>
        <p:spPr>
          <a:xfrm>
            <a:off x="5520211" y="1165881"/>
            <a:ext cx="2289842" cy="50639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9"/>
          <p:cNvSpPr/>
          <p:nvPr>
            <p:ph idx="4" type="pic"/>
          </p:nvPr>
        </p:nvSpPr>
        <p:spPr>
          <a:xfrm>
            <a:off x="8059916" y="436455"/>
            <a:ext cx="1173264" cy="1357920"/>
          </a:xfrm>
          <a:prstGeom prst="rect">
            <a:avLst/>
          </a:prstGeom>
          <a:noFill/>
          <a:ln>
            <a:noFill/>
          </a:ln>
        </p:spPr>
      </p:sp>
      <p:sp>
        <p:nvSpPr>
          <p:cNvPr descr="Click icon to add picture" id="114" name="Google Shape;114;p19"/>
          <p:cNvSpPr txBox="1"/>
          <p:nvPr>
            <p:ph idx="5" type="body"/>
          </p:nvPr>
        </p:nvSpPr>
        <p:spPr>
          <a:xfrm>
            <a:off x="9309889" y="642667"/>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9"/>
          <p:cNvSpPr txBox="1"/>
          <p:nvPr>
            <p:ph idx="6" type="body"/>
          </p:nvPr>
        </p:nvSpPr>
        <p:spPr>
          <a:xfrm>
            <a:off x="9309891" y="1165881"/>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9"/>
          <p:cNvSpPr/>
          <p:nvPr>
            <p:ph idx="7" type="pic"/>
          </p:nvPr>
        </p:nvSpPr>
        <p:spPr>
          <a:xfrm>
            <a:off x="4269796" y="2004222"/>
            <a:ext cx="1173264" cy="1357920"/>
          </a:xfrm>
          <a:prstGeom prst="rect">
            <a:avLst/>
          </a:prstGeom>
          <a:noFill/>
          <a:ln>
            <a:noFill/>
          </a:ln>
        </p:spPr>
      </p:sp>
      <p:sp>
        <p:nvSpPr>
          <p:cNvPr descr="Click icon to add picture" id="117" name="Google Shape;117;p19"/>
          <p:cNvSpPr txBox="1"/>
          <p:nvPr>
            <p:ph idx="8" type="body"/>
          </p:nvPr>
        </p:nvSpPr>
        <p:spPr>
          <a:xfrm>
            <a:off x="5520210" y="2105171"/>
            <a:ext cx="2193021" cy="61741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9"/>
          <p:cNvSpPr txBox="1"/>
          <p:nvPr>
            <p:ph idx="9" type="body"/>
          </p:nvPr>
        </p:nvSpPr>
        <p:spPr>
          <a:xfrm>
            <a:off x="5520212" y="2739721"/>
            <a:ext cx="2193021"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9"/>
          <p:cNvSpPr/>
          <p:nvPr>
            <p:ph idx="13" type="pic"/>
          </p:nvPr>
        </p:nvSpPr>
        <p:spPr>
          <a:xfrm>
            <a:off x="8059916" y="2004222"/>
            <a:ext cx="1173264" cy="1357920"/>
          </a:xfrm>
          <a:prstGeom prst="rect">
            <a:avLst/>
          </a:prstGeom>
          <a:noFill/>
          <a:ln>
            <a:noFill/>
          </a:ln>
        </p:spPr>
      </p:sp>
      <p:sp>
        <p:nvSpPr>
          <p:cNvPr descr="Click icon to add picture" id="120" name="Google Shape;120;p19"/>
          <p:cNvSpPr txBox="1"/>
          <p:nvPr>
            <p:ph idx="14" type="body"/>
          </p:nvPr>
        </p:nvSpPr>
        <p:spPr>
          <a:xfrm>
            <a:off x="9309890" y="2032203"/>
            <a:ext cx="2098039" cy="70114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9"/>
          <p:cNvSpPr txBox="1"/>
          <p:nvPr>
            <p:ph idx="15" type="body"/>
          </p:nvPr>
        </p:nvSpPr>
        <p:spPr>
          <a:xfrm>
            <a:off x="9309890" y="2746407"/>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9"/>
          <p:cNvSpPr/>
          <p:nvPr>
            <p:ph idx="16" type="pic"/>
          </p:nvPr>
        </p:nvSpPr>
        <p:spPr>
          <a:xfrm>
            <a:off x="4269796" y="3571991"/>
            <a:ext cx="1173264" cy="1357920"/>
          </a:xfrm>
          <a:prstGeom prst="rect">
            <a:avLst/>
          </a:prstGeom>
          <a:noFill/>
          <a:ln>
            <a:noFill/>
          </a:ln>
        </p:spPr>
      </p:sp>
      <p:sp>
        <p:nvSpPr>
          <p:cNvPr descr="Click icon to add picture" id="123" name="Google Shape;123;p19"/>
          <p:cNvSpPr txBox="1"/>
          <p:nvPr>
            <p:ph idx="17" type="body"/>
          </p:nvPr>
        </p:nvSpPr>
        <p:spPr>
          <a:xfrm>
            <a:off x="5520210" y="3775516"/>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9"/>
          <p:cNvSpPr txBox="1"/>
          <p:nvPr>
            <p:ph idx="18" type="body"/>
          </p:nvPr>
        </p:nvSpPr>
        <p:spPr>
          <a:xfrm>
            <a:off x="5520211" y="4312077"/>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9"/>
          <p:cNvSpPr/>
          <p:nvPr>
            <p:ph idx="19" type="pic"/>
          </p:nvPr>
        </p:nvSpPr>
        <p:spPr>
          <a:xfrm>
            <a:off x="8059916" y="3571991"/>
            <a:ext cx="1173264" cy="1357920"/>
          </a:xfrm>
          <a:prstGeom prst="rect">
            <a:avLst/>
          </a:prstGeom>
          <a:noFill/>
          <a:ln>
            <a:noFill/>
          </a:ln>
        </p:spPr>
      </p:sp>
      <p:sp>
        <p:nvSpPr>
          <p:cNvPr descr="Click icon to add picture" id="126" name="Google Shape;126;p19"/>
          <p:cNvSpPr txBox="1"/>
          <p:nvPr>
            <p:ph idx="20" type="body"/>
          </p:nvPr>
        </p:nvSpPr>
        <p:spPr>
          <a:xfrm>
            <a:off x="9309889" y="3775516"/>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9"/>
          <p:cNvSpPr txBox="1"/>
          <p:nvPr>
            <p:ph idx="21" type="body"/>
          </p:nvPr>
        </p:nvSpPr>
        <p:spPr>
          <a:xfrm>
            <a:off x="9309891" y="4312077"/>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9"/>
          <p:cNvSpPr/>
          <p:nvPr>
            <p:ph idx="22" type="pic"/>
          </p:nvPr>
        </p:nvSpPr>
        <p:spPr>
          <a:xfrm>
            <a:off x="4269796" y="5153614"/>
            <a:ext cx="1173264" cy="1357920"/>
          </a:xfrm>
          <a:prstGeom prst="rect">
            <a:avLst/>
          </a:prstGeom>
          <a:noFill/>
          <a:ln>
            <a:noFill/>
          </a:ln>
        </p:spPr>
      </p:sp>
      <p:sp>
        <p:nvSpPr>
          <p:cNvPr descr="Click icon to add picture" id="129" name="Google Shape;129;p19"/>
          <p:cNvSpPr txBox="1"/>
          <p:nvPr>
            <p:ph idx="23" type="body"/>
          </p:nvPr>
        </p:nvSpPr>
        <p:spPr>
          <a:xfrm>
            <a:off x="5520210" y="5369449"/>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9"/>
          <p:cNvSpPr txBox="1"/>
          <p:nvPr>
            <p:ph idx="24" type="body"/>
          </p:nvPr>
        </p:nvSpPr>
        <p:spPr>
          <a:xfrm>
            <a:off x="5520211" y="5901594"/>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9"/>
          <p:cNvSpPr/>
          <p:nvPr>
            <p:ph idx="25" type="pic"/>
          </p:nvPr>
        </p:nvSpPr>
        <p:spPr>
          <a:xfrm>
            <a:off x="8059916" y="5153614"/>
            <a:ext cx="1173264" cy="1357920"/>
          </a:xfrm>
          <a:prstGeom prst="rect">
            <a:avLst/>
          </a:prstGeom>
          <a:noFill/>
          <a:ln>
            <a:noFill/>
          </a:ln>
        </p:spPr>
      </p:sp>
      <p:sp>
        <p:nvSpPr>
          <p:cNvPr descr="Click icon to add picture" id="132" name="Google Shape;132;p19"/>
          <p:cNvSpPr txBox="1"/>
          <p:nvPr>
            <p:ph idx="26" type="body"/>
          </p:nvPr>
        </p:nvSpPr>
        <p:spPr>
          <a:xfrm>
            <a:off x="9313612" y="5369449"/>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9"/>
          <p:cNvSpPr txBox="1"/>
          <p:nvPr>
            <p:ph idx="27" type="body"/>
          </p:nvPr>
        </p:nvSpPr>
        <p:spPr>
          <a:xfrm>
            <a:off x="9309891" y="5901594"/>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9"/>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9"/>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sz="1200">
                <a:solidFill>
                  <a:schemeClr val="lt1"/>
                </a:solidFill>
                <a:latin typeface="Arial"/>
                <a:ea typeface="Arial"/>
                <a:cs typeface="Arial"/>
                <a:sym typeface="Arial"/>
              </a:defRPr>
            </a:lvl1pPr>
            <a:lvl2pPr indent="0" lvl="1" marL="0" algn="ctr">
              <a:spcBef>
                <a:spcPts val="0"/>
              </a:spcBef>
              <a:buNone/>
              <a:defRPr b="0" sz="1200">
                <a:solidFill>
                  <a:schemeClr val="lt1"/>
                </a:solidFill>
                <a:latin typeface="Arial"/>
                <a:ea typeface="Arial"/>
                <a:cs typeface="Arial"/>
                <a:sym typeface="Arial"/>
              </a:defRPr>
            </a:lvl2pPr>
            <a:lvl3pPr indent="0" lvl="2" marL="0" algn="ctr">
              <a:spcBef>
                <a:spcPts val="0"/>
              </a:spcBef>
              <a:buNone/>
              <a:defRPr b="0" sz="1200">
                <a:solidFill>
                  <a:schemeClr val="lt1"/>
                </a:solidFill>
                <a:latin typeface="Arial"/>
                <a:ea typeface="Arial"/>
                <a:cs typeface="Arial"/>
                <a:sym typeface="Arial"/>
              </a:defRPr>
            </a:lvl3pPr>
            <a:lvl4pPr indent="0" lvl="3" marL="0" algn="ctr">
              <a:spcBef>
                <a:spcPts val="0"/>
              </a:spcBef>
              <a:buNone/>
              <a:defRPr b="0" sz="1200">
                <a:solidFill>
                  <a:schemeClr val="lt1"/>
                </a:solidFill>
                <a:latin typeface="Arial"/>
                <a:ea typeface="Arial"/>
                <a:cs typeface="Arial"/>
                <a:sym typeface="Arial"/>
              </a:defRPr>
            </a:lvl4pPr>
            <a:lvl5pPr indent="0" lvl="4" marL="0" algn="ctr">
              <a:spcBef>
                <a:spcPts val="0"/>
              </a:spcBef>
              <a:buNone/>
              <a:defRPr b="0" sz="1200">
                <a:solidFill>
                  <a:schemeClr val="lt1"/>
                </a:solidFill>
                <a:latin typeface="Arial"/>
                <a:ea typeface="Arial"/>
                <a:cs typeface="Arial"/>
                <a:sym typeface="Arial"/>
              </a:defRPr>
            </a:lvl5pPr>
            <a:lvl6pPr indent="0" lvl="5" marL="0" algn="ctr">
              <a:spcBef>
                <a:spcPts val="0"/>
              </a:spcBef>
              <a:buNone/>
              <a:defRPr b="0" sz="1200">
                <a:solidFill>
                  <a:schemeClr val="lt1"/>
                </a:solidFill>
                <a:latin typeface="Arial"/>
                <a:ea typeface="Arial"/>
                <a:cs typeface="Arial"/>
                <a:sym typeface="Arial"/>
              </a:defRPr>
            </a:lvl6pPr>
            <a:lvl7pPr indent="0" lvl="6" marL="0" algn="ctr">
              <a:spcBef>
                <a:spcPts val="0"/>
              </a:spcBef>
              <a:buNone/>
              <a:defRPr b="0" sz="1200">
                <a:solidFill>
                  <a:schemeClr val="lt1"/>
                </a:solidFill>
                <a:latin typeface="Arial"/>
                <a:ea typeface="Arial"/>
                <a:cs typeface="Arial"/>
                <a:sym typeface="Arial"/>
              </a:defRPr>
            </a:lvl7pPr>
            <a:lvl8pPr indent="0" lvl="7" marL="0" algn="ctr">
              <a:spcBef>
                <a:spcPts val="0"/>
              </a:spcBef>
              <a:buNone/>
              <a:defRPr b="0" sz="1200">
                <a:solidFill>
                  <a:schemeClr val="lt1"/>
                </a:solidFill>
                <a:latin typeface="Arial"/>
                <a:ea typeface="Arial"/>
                <a:cs typeface="Arial"/>
                <a:sym typeface="Arial"/>
              </a:defRPr>
            </a:lvl8pPr>
            <a:lvl9pPr indent="0" lvl="8" marL="0" algn="ctr">
              <a:spcBef>
                <a:spcPts val="0"/>
              </a:spcBef>
              <a:buNone/>
              <a:defRPr b="0" sz="12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with Icons">
  <p:cSld name="5 Column with Icons">
    <p:spTree>
      <p:nvGrpSpPr>
        <p:cNvPr id="136" name="Shape 136"/>
        <p:cNvGrpSpPr/>
        <p:nvPr/>
      </p:nvGrpSpPr>
      <p:grpSpPr>
        <a:xfrm>
          <a:off x="0" y="0"/>
          <a:ext cx="0" cy="0"/>
          <a:chOff x="0" y="0"/>
          <a:chExt cx="0" cy="0"/>
        </a:xfrm>
      </p:grpSpPr>
      <p:sp>
        <p:nvSpPr>
          <p:cNvPr id="137" name="Google Shape;137;p20"/>
          <p:cNvSpPr/>
          <p:nvPr/>
        </p:nvSpPr>
        <p:spPr>
          <a:xfrm>
            <a:off x="2121636" y="2070606"/>
            <a:ext cx="1583013" cy="184155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20"/>
          <p:cNvSpPr/>
          <p:nvPr/>
        </p:nvSpPr>
        <p:spPr>
          <a:xfrm>
            <a:off x="4174867" y="2073440"/>
            <a:ext cx="1583013" cy="184155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20"/>
          <p:cNvSpPr/>
          <p:nvPr/>
        </p:nvSpPr>
        <p:spPr>
          <a:xfrm>
            <a:off x="6308379" y="2064520"/>
            <a:ext cx="1583013" cy="184155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20"/>
          <p:cNvSpPr/>
          <p:nvPr/>
        </p:nvSpPr>
        <p:spPr>
          <a:xfrm>
            <a:off x="8407152" y="2068980"/>
            <a:ext cx="1583013" cy="184155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Click icon to add picture" id="141" name="Google Shape;141;p20"/>
          <p:cNvSpPr txBox="1"/>
          <p:nvPr>
            <p:ph idx="1" type="body"/>
          </p:nvPr>
        </p:nvSpPr>
        <p:spPr>
          <a:xfrm>
            <a:off x="821770"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0"/>
          <p:cNvSpPr txBox="1"/>
          <p:nvPr>
            <p:ph idx="2" type="body"/>
          </p:nvPr>
        </p:nvSpPr>
        <p:spPr>
          <a:xfrm>
            <a:off x="912627"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43" name="Google Shape;143;p20"/>
          <p:cNvSpPr txBox="1"/>
          <p:nvPr>
            <p:ph idx="3" type="body"/>
          </p:nvPr>
        </p:nvSpPr>
        <p:spPr>
          <a:xfrm>
            <a:off x="2888314"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20"/>
          <p:cNvSpPr txBox="1"/>
          <p:nvPr>
            <p:ph idx="4" type="body"/>
          </p:nvPr>
        </p:nvSpPr>
        <p:spPr>
          <a:xfrm>
            <a:off x="2979171"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45" name="Google Shape;145;p20"/>
          <p:cNvSpPr txBox="1"/>
          <p:nvPr>
            <p:ph idx="5" type="body"/>
          </p:nvPr>
        </p:nvSpPr>
        <p:spPr>
          <a:xfrm>
            <a:off x="5073898"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0"/>
          <p:cNvSpPr txBox="1"/>
          <p:nvPr>
            <p:ph idx="6" type="body"/>
          </p:nvPr>
        </p:nvSpPr>
        <p:spPr>
          <a:xfrm>
            <a:off x="5164755"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47" name="Google Shape;147;p20"/>
          <p:cNvSpPr txBox="1"/>
          <p:nvPr>
            <p:ph idx="7" type="body"/>
          </p:nvPr>
        </p:nvSpPr>
        <p:spPr>
          <a:xfrm>
            <a:off x="7259482"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20"/>
          <p:cNvSpPr txBox="1"/>
          <p:nvPr>
            <p:ph idx="8" type="body"/>
          </p:nvPr>
        </p:nvSpPr>
        <p:spPr>
          <a:xfrm>
            <a:off x="7350339"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49" name="Google Shape;149;p20"/>
          <p:cNvSpPr txBox="1"/>
          <p:nvPr>
            <p:ph idx="9" type="body"/>
          </p:nvPr>
        </p:nvSpPr>
        <p:spPr>
          <a:xfrm>
            <a:off x="9445066"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0"/>
          <p:cNvSpPr txBox="1"/>
          <p:nvPr>
            <p:ph idx="13" type="body"/>
          </p:nvPr>
        </p:nvSpPr>
        <p:spPr>
          <a:xfrm>
            <a:off x="9535923"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b="0" i="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0"/>
          <p:cNvSpPr/>
          <p:nvPr>
            <p:ph idx="14" type="pic"/>
          </p:nvPr>
        </p:nvSpPr>
        <p:spPr>
          <a:xfrm>
            <a:off x="983282" y="2073439"/>
            <a:ext cx="1621032" cy="1841551"/>
          </a:xfrm>
          <a:prstGeom prst="rect">
            <a:avLst/>
          </a:prstGeom>
          <a:solidFill>
            <a:srgbClr val="F2F2F2"/>
          </a:solidFill>
          <a:ln>
            <a:noFill/>
          </a:ln>
        </p:spPr>
      </p:sp>
      <p:sp>
        <p:nvSpPr>
          <p:cNvPr id="152" name="Google Shape;152;p20"/>
          <p:cNvSpPr/>
          <p:nvPr>
            <p:ph idx="15" type="pic"/>
          </p:nvPr>
        </p:nvSpPr>
        <p:spPr>
          <a:xfrm>
            <a:off x="3109346" y="2073439"/>
            <a:ext cx="1621032" cy="1841551"/>
          </a:xfrm>
          <a:prstGeom prst="rect">
            <a:avLst/>
          </a:prstGeom>
          <a:solidFill>
            <a:srgbClr val="F2F2F2"/>
          </a:solidFill>
          <a:ln>
            <a:noFill/>
          </a:ln>
        </p:spPr>
      </p:sp>
      <p:sp>
        <p:nvSpPr>
          <p:cNvPr id="153" name="Google Shape;153;p20"/>
          <p:cNvSpPr/>
          <p:nvPr>
            <p:ph idx="16" type="pic"/>
          </p:nvPr>
        </p:nvSpPr>
        <p:spPr>
          <a:xfrm>
            <a:off x="5235410" y="2073439"/>
            <a:ext cx="1621032" cy="1841551"/>
          </a:xfrm>
          <a:prstGeom prst="rect">
            <a:avLst/>
          </a:prstGeom>
          <a:solidFill>
            <a:srgbClr val="F2F2F2"/>
          </a:solidFill>
          <a:ln>
            <a:noFill/>
          </a:ln>
        </p:spPr>
      </p:sp>
      <p:sp>
        <p:nvSpPr>
          <p:cNvPr id="154" name="Google Shape;154;p20"/>
          <p:cNvSpPr/>
          <p:nvPr>
            <p:ph idx="17" type="pic"/>
          </p:nvPr>
        </p:nvSpPr>
        <p:spPr>
          <a:xfrm>
            <a:off x="7361474" y="2073439"/>
            <a:ext cx="1621032" cy="1841551"/>
          </a:xfrm>
          <a:prstGeom prst="rect">
            <a:avLst/>
          </a:prstGeom>
          <a:solidFill>
            <a:srgbClr val="F2F2F2"/>
          </a:solidFill>
          <a:ln>
            <a:noFill/>
          </a:ln>
        </p:spPr>
      </p:sp>
      <p:sp>
        <p:nvSpPr>
          <p:cNvPr id="155" name="Google Shape;155;p20"/>
          <p:cNvSpPr/>
          <p:nvPr>
            <p:ph idx="18" type="pic"/>
          </p:nvPr>
        </p:nvSpPr>
        <p:spPr>
          <a:xfrm>
            <a:off x="9487536" y="2073439"/>
            <a:ext cx="1621032" cy="1841551"/>
          </a:xfrm>
          <a:prstGeom prst="rect">
            <a:avLst/>
          </a:prstGeom>
          <a:solidFill>
            <a:srgbClr val="F2F2F2"/>
          </a:solidFill>
          <a:ln>
            <a:noFill/>
          </a:ln>
        </p:spPr>
      </p:sp>
      <p:sp>
        <p:nvSpPr>
          <p:cNvPr id="156" name="Google Shape;15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Mat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0"/>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0"/>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159" name="Shape 159"/>
        <p:cNvGrpSpPr/>
        <p:nvPr/>
      </p:nvGrpSpPr>
      <p:grpSpPr>
        <a:xfrm>
          <a:off x="0" y="0"/>
          <a:ext cx="0" cy="0"/>
          <a:chOff x="0" y="0"/>
          <a:chExt cx="0" cy="0"/>
        </a:xfrm>
      </p:grpSpPr>
      <p:sp>
        <p:nvSpPr>
          <p:cNvPr id="160" name="Google Shape;160;p21"/>
          <p:cNvSpPr txBox="1"/>
          <p:nvPr>
            <p:ph idx="1" type="body"/>
          </p:nvPr>
        </p:nvSpPr>
        <p:spPr>
          <a:xfrm>
            <a:off x="838200" y="2929823"/>
            <a:ext cx="1865376" cy="2464293"/>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1"/>
          <p:cNvSpPr txBox="1"/>
          <p:nvPr>
            <p:ph idx="2" type="body"/>
          </p:nvPr>
        </p:nvSpPr>
        <p:spPr>
          <a:xfrm>
            <a:off x="3000303" y="2929823"/>
            <a:ext cx="1867186" cy="2471878"/>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1"/>
          <p:cNvSpPr txBox="1"/>
          <p:nvPr>
            <p:ph idx="3" type="body"/>
          </p:nvPr>
        </p:nvSpPr>
        <p:spPr>
          <a:xfrm>
            <a:off x="5164216" y="2929823"/>
            <a:ext cx="1865376" cy="2464293"/>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1"/>
          <p:cNvSpPr txBox="1"/>
          <p:nvPr>
            <p:ph idx="4" type="body"/>
          </p:nvPr>
        </p:nvSpPr>
        <p:spPr>
          <a:xfrm>
            <a:off x="7326319" y="2929823"/>
            <a:ext cx="1865376" cy="2464293"/>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1"/>
          <p:cNvSpPr txBox="1"/>
          <p:nvPr>
            <p:ph idx="5" type="body"/>
          </p:nvPr>
        </p:nvSpPr>
        <p:spPr>
          <a:xfrm>
            <a:off x="9488424" y="2929823"/>
            <a:ext cx="1865376" cy="2464293"/>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lt1"/>
              </a:buClr>
              <a:buSzPts val="1500"/>
              <a:buNone/>
              <a:defRPr b="0" sz="15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21"/>
          <p:cNvSpPr txBox="1"/>
          <p:nvPr>
            <p:ph idx="6" type="body"/>
          </p:nvPr>
        </p:nvSpPr>
        <p:spPr>
          <a:xfrm>
            <a:off x="838200" y="2067143"/>
            <a:ext cx="1865376" cy="866219"/>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Mat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1"/>
          <p:cNvSpPr txBox="1"/>
          <p:nvPr>
            <p:ph idx="7" type="body"/>
          </p:nvPr>
        </p:nvSpPr>
        <p:spPr>
          <a:xfrm>
            <a:off x="3000756" y="2067143"/>
            <a:ext cx="1865376" cy="866219"/>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1"/>
          <p:cNvSpPr txBox="1"/>
          <p:nvPr>
            <p:ph idx="8" type="body"/>
          </p:nvPr>
        </p:nvSpPr>
        <p:spPr>
          <a:xfrm>
            <a:off x="5163312" y="2067143"/>
            <a:ext cx="1865376" cy="866219"/>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21"/>
          <p:cNvSpPr txBox="1"/>
          <p:nvPr>
            <p:ph idx="9" type="body"/>
          </p:nvPr>
        </p:nvSpPr>
        <p:spPr>
          <a:xfrm>
            <a:off x="7325868" y="2067143"/>
            <a:ext cx="1865376" cy="866219"/>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1"/>
          <p:cNvSpPr txBox="1"/>
          <p:nvPr>
            <p:ph idx="13" type="body"/>
          </p:nvPr>
        </p:nvSpPr>
        <p:spPr>
          <a:xfrm>
            <a:off x="9488424" y="2067143"/>
            <a:ext cx="1865376" cy="866219"/>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1"/>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1"/>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73" name="Shape 173"/>
        <p:cNvGrpSpPr/>
        <p:nvPr/>
      </p:nvGrpSpPr>
      <p:grpSpPr>
        <a:xfrm>
          <a:off x="0" y="0"/>
          <a:ext cx="0" cy="0"/>
          <a:chOff x="0" y="0"/>
          <a:chExt cx="0" cy="0"/>
        </a:xfrm>
      </p:grpSpPr>
      <p:sp>
        <p:nvSpPr>
          <p:cNvPr id="174" name="Google Shape;174;p22"/>
          <p:cNvSpPr/>
          <p:nvPr/>
        </p:nvSpPr>
        <p:spPr>
          <a:xfrm>
            <a:off x="1295508" y="3039919"/>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75" name="Google Shape;175;p22"/>
          <p:cNvSpPr/>
          <p:nvPr/>
        </p:nvSpPr>
        <p:spPr>
          <a:xfrm>
            <a:off x="3670763" y="1677046"/>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76" name="Google Shape;176;p22"/>
          <p:cNvSpPr/>
          <p:nvPr/>
        </p:nvSpPr>
        <p:spPr>
          <a:xfrm>
            <a:off x="4865676" y="3722308"/>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77" name="Google Shape;177;p22"/>
          <p:cNvSpPr/>
          <p:nvPr/>
        </p:nvSpPr>
        <p:spPr>
          <a:xfrm>
            <a:off x="7245668" y="3725411"/>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78" name="Google Shape;178;p22"/>
          <p:cNvSpPr/>
          <p:nvPr/>
        </p:nvSpPr>
        <p:spPr>
          <a:xfrm>
            <a:off x="8440729" y="1677046"/>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79" name="Google Shape;179;p22"/>
          <p:cNvSpPr/>
          <p:nvPr/>
        </p:nvSpPr>
        <p:spPr>
          <a:xfrm>
            <a:off x="1274779" y="1667026"/>
            <a:ext cx="7152768" cy="2736950"/>
          </a:xfrm>
          <a:custGeom>
            <a:rect b="b" l="l" r="r" t="t"/>
            <a:pathLst>
              <a:path extrusionOk="0" h="2736950" w="7152768">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cap="flat" cmpd="sng" w="381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80" name="Google Shape;180;p22"/>
          <p:cNvSpPr/>
          <p:nvPr/>
        </p:nvSpPr>
        <p:spPr>
          <a:xfrm>
            <a:off x="8440979" y="1677475"/>
            <a:ext cx="2373549" cy="2062264"/>
          </a:xfrm>
          <a:custGeom>
            <a:rect b="b" l="l" r="r" t="t"/>
            <a:pathLst>
              <a:path extrusionOk="0" h="2062264" w="2373549">
                <a:moveTo>
                  <a:pt x="2373549" y="680936"/>
                </a:moveTo>
                <a:lnTo>
                  <a:pt x="1186774" y="0"/>
                </a:lnTo>
                <a:lnTo>
                  <a:pt x="0" y="690664"/>
                </a:lnTo>
                <a:lnTo>
                  <a:pt x="0" y="2062264"/>
                </a:lnTo>
              </a:path>
            </a:pathLst>
          </a:custGeom>
          <a:noFill/>
          <a:ln cap="flat" cmpd="sng" w="38100">
            <a:solidFill>
              <a:srgbClr val="4467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81" name="Google Shape;181;p22"/>
          <p:cNvSpPr/>
          <p:nvPr/>
        </p:nvSpPr>
        <p:spPr>
          <a:xfrm flipH="1">
            <a:off x="10715501" y="2243467"/>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82" name="Google Shape;182;p22"/>
          <p:cNvSpPr/>
          <p:nvPr/>
        </p:nvSpPr>
        <p:spPr>
          <a:xfrm flipH="1">
            <a:off x="9534557" y="1571099"/>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83" name="Google Shape;183;p22"/>
          <p:cNvSpPr/>
          <p:nvPr/>
        </p:nvSpPr>
        <p:spPr>
          <a:xfrm flipH="1">
            <a:off x="8328171" y="2258376"/>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84" name="Google Shape;184;p22"/>
          <p:cNvSpPr/>
          <p:nvPr/>
        </p:nvSpPr>
        <p:spPr>
          <a:xfrm flipH="1">
            <a:off x="8333460" y="3610854"/>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Mate"/>
              <a:ea typeface="Mate"/>
              <a:cs typeface="Mate"/>
              <a:sym typeface="Mate"/>
            </a:endParaRPr>
          </a:p>
        </p:txBody>
      </p:sp>
      <p:sp>
        <p:nvSpPr>
          <p:cNvPr id="185" name="Google Shape;185;p22"/>
          <p:cNvSpPr/>
          <p:nvPr/>
        </p:nvSpPr>
        <p:spPr>
          <a:xfrm flipH="1">
            <a:off x="7146016" y="429086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Mate"/>
              <a:ea typeface="Mate"/>
              <a:cs typeface="Mate"/>
              <a:sym typeface="Mate"/>
            </a:endParaRPr>
          </a:p>
        </p:txBody>
      </p:sp>
      <p:sp>
        <p:nvSpPr>
          <p:cNvPr id="186" name="Google Shape;186;p22"/>
          <p:cNvSpPr/>
          <p:nvPr/>
        </p:nvSpPr>
        <p:spPr>
          <a:xfrm flipH="1">
            <a:off x="5937847" y="361339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Mate"/>
              <a:ea typeface="Mate"/>
              <a:cs typeface="Mate"/>
              <a:sym typeface="Mate"/>
            </a:endParaRPr>
          </a:p>
        </p:txBody>
      </p:sp>
      <p:sp>
        <p:nvSpPr>
          <p:cNvPr id="187" name="Google Shape;187;p22"/>
          <p:cNvSpPr/>
          <p:nvPr/>
        </p:nvSpPr>
        <p:spPr>
          <a:xfrm flipH="1">
            <a:off x="5951993" y="225130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88" name="Google Shape;188;p22"/>
          <p:cNvSpPr/>
          <p:nvPr/>
        </p:nvSpPr>
        <p:spPr>
          <a:xfrm flipH="1">
            <a:off x="4778156" y="1565771"/>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89" name="Google Shape;189;p22"/>
          <p:cNvSpPr/>
          <p:nvPr/>
        </p:nvSpPr>
        <p:spPr>
          <a:xfrm flipH="1">
            <a:off x="3565843" y="2247823"/>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90" name="Google Shape;190;p22"/>
          <p:cNvSpPr/>
          <p:nvPr/>
        </p:nvSpPr>
        <p:spPr>
          <a:xfrm flipH="1">
            <a:off x="3565952" y="361339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Mate"/>
              <a:ea typeface="Mate"/>
              <a:cs typeface="Mate"/>
              <a:sym typeface="Mate"/>
            </a:endParaRPr>
          </a:p>
        </p:txBody>
      </p:sp>
      <p:sp>
        <p:nvSpPr>
          <p:cNvPr id="191" name="Google Shape;191;p22"/>
          <p:cNvSpPr/>
          <p:nvPr/>
        </p:nvSpPr>
        <p:spPr>
          <a:xfrm flipH="1">
            <a:off x="2386318" y="2962784"/>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192" name="Google Shape;192;p22"/>
          <p:cNvSpPr/>
          <p:nvPr/>
        </p:nvSpPr>
        <p:spPr>
          <a:xfrm flipH="1">
            <a:off x="1190302" y="361221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descr="Click icon to add picture" id="193" name="Google Shape;193;p22"/>
          <p:cNvSpPr txBox="1"/>
          <p:nvPr>
            <p:ph idx="1" type="body"/>
          </p:nvPr>
        </p:nvSpPr>
        <p:spPr>
          <a:xfrm>
            <a:off x="1507136" y="3865003"/>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2"/>
          <p:cNvSpPr txBox="1"/>
          <p:nvPr>
            <p:ph idx="2" type="body"/>
          </p:nvPr>
        </p:nvSpPr>
        <p:spPr>
          <a:xfrm>
            <a:off x="1507136" y="4447079"/>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95" name="Google Shape;195;p22"/>
          <p:cNvSpPr txBox="1"/>
          <p:nvPr>
            <p:ph idx="3" type="body"/>
          </p:nvPr>
        </p:nvSpPr>
        <p:spPr>
          <a:xfrm>
            <a:off x="3889942" y="2355643"/>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22"/>
          <p:cNvSpPr txBox="1"/>
          <p:nvPr>
            <p:ph idx="4" type="body"/>
          </p:nvPr>
        </p:nvSpPr>
        <p:spPr>
          <a:xfrm>
            <a:off x="3889942" y="2937719"/>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97" name="Google Shape;197;p22"/>
          <p:cNvSpPr txBox="1"/>
          <p:nvPr>
            <p:ph idx="5" type="body"/>
          </p:nvPr>
        </p:nvSpPr>
        <p:spPr>
          <a:xfrm>
            <a:off x="5107230" y="4469081"/>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22"/>
          <p:cNvSpPr txBox="1"/>
          <p:nvPr>
            <p:ph idx="6" type="body"/>
          </p:nvPr>
        </p:nvSpPr>
        <p:spPr>
          <a:xfrm>
            <a:off x="5107230" y="5051157"/>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99" name="Google Shape;199;p22"/>
          <p:cNvSpPr txBox="1"/>
          <p:nvPr>
            <p:ph idx="7" type="body"/>
          </p:nvPr>
        </p:nvSpPr>
        <p:spPr>
          <a:xfrm>
            <a:off x="7501941" y="4469081"/>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22"/>
          <p:cNvSpPr txBox="1"/>
          <p:nvPr>
            <p:ph idx="8" type="body"/>
          </p:nvPr>
        </p:nvSpPr>
        <p:spPr>
          <a:xfrm>
            <a:off x="7501941" y="5051157"/>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01" name="Google Shape;201;p22"/>
          <p:cNvSpPr txBox="1"/>
          <p:nvPr>
            <p:ph idx="9" type="body"/>
          </p:nvPr>
        </p:nvSpPr>
        <p:spPr>
          <a:xfrm>
            <a:off x="8734718" y="2355643"/>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22"/>
          <p:cNvSpPr txBox="1"/>
          <p:nvPr>
            <p:ph idx="13" type="body"/>
          </p:nvPr>
        </p:nvSpPr>
        <p:spPr>
          <a:xfrm>
            <a:off x="8734718" y="2937719"/>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2"/>
          <p:cNvSpPr txBox="1"/>
          <p:nvPr>
            <p:ph type="title"/>
          </p:nvPr>
        </p:nvSpPr>
        <p:spPr>
          <a:xfrm>
            <a:off x="578914" y="726705"/>
            <a:ext cx="10515600" cy="120505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400"/>
              <a:buFont typeface="Mat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22"/>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22"/>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6" name="Shape 206"/>
        <p:cNvGrpSpPr/>
        <p:nvPr/>
      </p:nvGrpSpPr>
      <p:grpSpPr>
        <a:xfrm>
          <a:off x="0" y="0"/>
          <a:ext cx="0" cy="0"/>
          <a:chOff x="0" y="0"/>
          <a:chExt cx="0" cy="0"/>
        </a:xfrm>
      </p:grpSpPr>
      <p:sp>
        <p:nvSpPr>
          <p:cNvPr id="207" name="Google Shape;207;p23"/>
          <p:cNvSpPr/>
          <p:nvPr/>
        </p:nvSpPr>
        <p:spPr>
          <a:xfrm>
            <a:off x="636161" y="5854024"/>
            <a:ext cx="2330137" cy="708120"/>
          </a:xfrm>
          <a:prstGeom prst="rect">
            <a:avLst/>
          </a:prstGeom>
          <a:solidFill>
            <a:srgbClr val="0F26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 name="Google Shape;208;p23"/>
          <p:cNvSpPr/>
          <p:nvPr/>
        </p:nvSpPr>
        <p:spPr>
          <a:xfrm flipH="1">
            <a:off x="769290" y="491100"/>
            <a:ext cx="1886361" cy="2213189"/>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23"/>
          <p:cNvSpPr/>
          <p:nvPr/>
        </p:nvSpPr>
        <p:spPr>
          <a:xfrm flipH="1">
            <a:off x="783145" y="4057904"/>
            <a:ext cx="1886359" cy="2213189"/>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23"/>
          <p:cNvSpPr/>
          <p:nvPr/>
        </p:nvSpPr>
        <p:spPr>
          <a:xfrm flipH="1">
            <a:off x="0" y="3709992"/>
            <a:ext cx="1157948" cy="1502830"/>
          </a:xfrm>
          <a:custGeom>
            <a:rect b="b" l="l" r="r" t="t"/>
            <a:pathLst>
              <a:path extrusionOk="0" h="1502830" w="1157948">
                <a:moveTo>
                  <a:pt x="638572" y="0"/>
                </a:moveTo>
                <a:lnTo>
                  <a:pt x="0" y="378385"/>
                </a:lnTo>
                <a:lnTo>
                  <a:pt x="0" y="1129800"/>
                </a:lnTo>
                <a:lnTo>
                  <a:pt x="640317" y="1502830"/>
                </a:lnTo>
                <a:lnTo>
                  <a:pt x="1157948" y="1200968"/>
                </a:lnTo>
                <a:lnTo>
                  <a:pt x="1157948" y="304639"/>
                </a:lnTo>
                <a:close/>
              </a:path>
            </a:pathLst>
          </a:cu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Click icon to add picture" id="211" name="Google Shape;211;p23"/>
          <p:cNvSpPr txBox="1"/>
          <p:nvPr>
            <p:ph idx="1" type="body"/>
          </p:nvPr>
        </p:nvSpPr>
        <p:spPr>
          <a:xfrm>
            <a:off x="4550705" y="3625598"/>
            <a:ext cx="2653545" cy="58796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3"/>
          <p:cNvSpPr txBox="1"/>
          <p:nvPr>
            <p:ph idx="2" type="body"/>
          </p:nvPr>
        </p:nvSpPr>
        <p:spPr>
          <a:xfrm>
            <a:off x="4550705" y="4246516"/>
            <a:ext cx="2653545" cy="172710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23"/>
          <p:cNvSpPr/>
          <p:nvPr>
            <p:ph idx="3" type="pic"/>
          </p:nvPr>
        </p:nvSpPr>
        <p:spPr>
          <a:xfrm>
            <a:off x="1788170" y="2296125"/>
            <a:ext cx="1886360" cy="2144668"/>
          </a:xfrm>
          <a:prstGeom prst="rect">
            <a:avLst/>
          </a:prstGeom>
          <a:solidFill>
            <a:srgbClr val="F2F2F2"/>
          </a:solidFill>
          <a:ln>
            <a:noFill/>
          </a:ln>
        </p:spPr>
      </p:sp>
      <p:sp>
        <p:nvSpPr>
          <p:cNvPr id="214" name="Google Shape;214;p23"/>
          <p:cNvSpPr txBox="1"/>
          <p:nvPr>
            <p:ph type="title"/>
          </p:nvPr>
        </p:nvSpPr>
        <p:spPr>
          <a:xfrm>
            <a:off x="4550704" y="1690878"/>
            <a:ext cx="6599429"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lick icon to add picture" id="215" name="Google Shape;215;p23"/>
          <p:cNvSpPr txBox="1"/>
          <p:nvPr>
            <p:ph idx="4" type="body"/>
          </p:nvPr>
        </p:nvSpPr>
        <p:spPr>
          <a:xfrm>
            <a:off x="7811506" y="3625598"/>
            <a:ext cx="2653545" cy="58796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3"/>
          <p:cNvSpPr txBox="1"/>
          <p:nvPr>
            <p:ph idx="5" type="body"/>
          </p:nvPr>
        </p:nvSpPr>
        <p:spPr>
          <a:xfrm>
            <a:off x="7811506" y="4246516"/>
            <a:ext cx="2653545" cy="172710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3"/>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218" name="Shape 218"/>
        <p:cNvGrpSpPr/>
        <p:nvPr/>
      </p:nvGrpSpPr>
      <p:grpSpPr>
        <a:xfrm>
          <a:off x="0" y="0"/>
          <a:ext cx="0" cy="0"/>
          <a:chOff x="0" y="0"/>
          <a:chExt cx="0" cy="0"/>
        </a:xfrm>
      </p:grpSpPr>
      <p:sp>
        <p:nvSpPr>
          <p:cNvPr id="219" name="Google Shape;219;p24"/>
          <p:cNvSpPr/>
          <p:nvPr/>
        </p:nvSpPr>
        <p:spPr>
          <a:xfrm>
            <a:off x="0" y="2860787"/>
            <a:ext cx="2361029" cy="3676532"/>
          </a:xfrm>
          <a:custGeom>
            <a:rect b="b" l="l" r="r" t="t"/>
            <a:pathLst>
              <a:path extrusionOk="0" h="3676532" w="2361029">
                <a:moveTo>
                  <a:pt x="773997" y="0"/>
                </a:moveTo>
                <a:lnTo>
                  <a:pt x="2361029" y="925683"/>
                </a:lnTo>
                <a:lnTo>
                  <a:pt x="2361029" y="2763949"/>
                </a:lnTo>
                <a:lnTo>
                  <a:pt x="769661" y="3676532"/>
                </a:lnTo>
                <a:lnTo>
                  <a:pt x="0" y="3234717"/>
                </a:lnTo>
                <a:lnTo>
                  <a:pt x="0" y="446885"/>
                </a:lnTo>
                <a:close/>
              </a:path>
            </a:pathLst>
          </a:cu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24"/>
          <p:cNvSpPr/>
          <p:nvPr/>
        </p:nvSpPr>
        <p:spPr>
          <a:xfrm flipH="1">
            <a:off x="1014233" y="5253270"/>
            <a:ext cx="1710765" cy="1593273"/>
          </a:xfrm>
          <a:custGeom>
            <a:rect b="b" l="l" r="r" t="t"/>
            <a:pathLst>
              <a:path extrusionOk="0" h="1593273" w="1710765">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Click icon to add picture" id="221" name="Google Shape;221;p24"/>
          <p:cNvSpPr txBox="1"/>
          <p:nvPr>
            <p:ph idx="1" type="body"/>
          </p:nvPr>
        </p:nvSpPr>
        <p:spPr>
          <a:xfrm>
            <a:off x="5271609" y="1025236"/>
            <a:ext cx="5162709" cy="42068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24"/>
          <p:cNvSpPr txBox="1"/>
          <p:nvPr>
            <p:ph idx="2" type="body"/>
          </p:nvPr>
        </p:nvSpPr>
        <p:spPr>
          <a:xfrm>
            <a:off x="5271608" y="1469069"/>
            <a:ext cx="5162709" cy="1506166"/>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0"/>
              </a:spcBef>
              <a:spcAft>
                <a:spcPts val="0"/>
              </a:spcAft>
              <a:buClr>
                <a:schemeClr val="lt1"/>
              </a:buClr>
              <a:buSzPts val="1400"/>
              <a:buFont typeface="Arial"/>
              <a:buChar char="•"/>
              <a:defRPr b="0" sz="1400">
                <a:solidFill>
                  <a:schemeClr val="lt1"/>
                </a:solidFill>
                <a:latin typeface="Arial"/>
                <a:ea typeface="Arial"/>
                <a:cs typeface="Arial"/>
                <a:sym typeface="Arial"/>
              </a:defRPr>
            </a:lvl1pPr>
            <a:lvl2pPr indent="-292100" lvl="1" marL="914400" algn="l">
              <a:lnSpc>
                <a:spcPct val="90000"/>
              </a:lnSpc>
              <a:spcBef>
                <a:spcPts val="6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23" name="Google Shape;223;p24"/>
          <p:cNvSpPr txBox="1"/>
          <p:nvPr>
            <p:ph idx="3" type="body"/>
          </p:nvPr>
        </p:nvSpPr>
        <p:spPr>
          <a:xfrm>
            <a:off x="5271609" y="2984685"/>
            <a:ext cx="5162709" cy="42068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24" name="Google Shape;224;p24"/>
          <p:cNvSpPr txBox="1"/>
          <p:nvPr>
            <p:ph idx="4" type="body"/>
          </p:nvPr>
        </p:nvSpPr>
        <p:spPr>
          <a:xfrm>
            <a:off x="5271607" y="4597473"/>
            <a:ext cx="5162709" cy="421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24"/>
          <p:cNvSpPr txBox="1"/>
          <p:nvPr>
            <p:ph idx="5" type="body"/>
          </p:nvPr>
        </p:nvSpPr>
        <p:spPr>
          <a:xfrm>
            <a:off x="5271608" y="3419684"/>
            <a:ext cx="5162709" cy="1177789"/>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0"/>
              </a:spcBef>
              <a:spcAft>
                <a:spcPts val="0"/>
              </a:spcAft>
              <a:buClr>
                <a:schemeClr val="lt1"/>
              </a:buClr>
              <a:buSzPts val="1400"/>
              <a:buFont typeface="Arial"/>
              <a:buChar char="•"/>
              <a:defRPr b="0" sz="1400">
                <a:solidFill>
                  <a:schemeClr val="lt1"/>
                </a:solidFill>
                <a:latin typeface="Arial"/>
                <a:ea typeface="Arial"/>
                <a:cs typeface="Arial"/>
                <a:sym typeface="Arial"/>
              </a:defRPr>
            </a:lvl1pPr>
            <a:lvl2pPr indent="-292100" lvl="1" marL="914400" algn="l">
              <a:lnSpc>
                <a:spcPct val="90000"/>
              </a:lnSpc>
              <a:spcBef>
                <a:spcPts val="6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24"/>
          <p:cNvSpPr txBox="1"/>
          <p:nvPr>
            <p:ph idx="6" type="body"/>
          </p:nvPr>
        </p:nvSpPr>
        <p:spPr>
          <a:xfrm>
            <a:off x="5271608" y="5041922"/>
            <a:ext cx="5162709" cy="1635938"/>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0"/>
              </a:spcBef>
              <a:spcAft>
                <a:spcPts val="0"/>
              </a:spcAft>
              <a:buClr>
                <a:schemeClr val="lt1"/>
              </a:buClr>
              <a:buSzPts val="1400"/>
              <a:buFont typeface="Arial"/>
              <a:buChar char="•"/>
              <a:defRPr b="0" sz="1400">
                <a:solidFill>
                  <a:schemeClr val="lt1"/>
                </a:solidFill>
                <a:latin typeface="Arial"/>
                <a:ea typeface="Arial"/>
                <a:cs typeface="Arial"/>
                <a:sym typeface="Arial"/>
              </a:defRPr>
            </a:lvl1pPr>
            <a:lvl2pPr indent="-292100" lvl="1" marL="914400" algn="l">
              <a:lnSpc>
                <a:spcPct val="90000"/>
              </a:lnSpc>
              <a:spcBef>
                <a:spcPts val="6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4"/>
          <p:cNvSpPr/>
          <p:nvPr/>
        </p:nvSpPr>
        <p:spPr>
          <a:xfrm flipH="1">
            <a:off x="2631891" y="4699053"/>
            <a:ext cx="668814" cy="784693"/>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p24"/>
          <p:cNvSpPr txBox="1"/>
          <p:nvPr>
            <p:ph type="title"/>
          </p:nvPr>
        </p:nvSpPr>
        <p:spPr>
          <a:xfrm>
            <a:off x="502665" y="707105"/>
            <a:ext cx="3994173" cy="22775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24"/>
          <p:cNvSpPr/>
          <p:nvPr>
            <p:ph idx="7" type="pic"/>
          </p:nvPr>
        </p:nvSpPr>
        <p:spPr>
          <a:xfrm>
            <a:off x="4734172" y="1141669"/>
            <a:ext cx="507778" cy="565882"/>
          </a:xfrm>
          <a:prstGeom prst="rect">
            <a:avLst/>
          </a:prstGeom>
          <a:noFill/>
          <a:ln>
            <a:noFill/>
          </a:ln>
        </p:spPr>
      </p:sp>
      <p:sp>
        <p:nvSpPr>
          <p:cNvPr id="230" name="Google Shape;230;p24"/>
          <p:cNvSpPr/>
          <p:nvPr>
            <p:ph idx="8" type="pic"/>
          </p:nvPr>
        </p:nvSpPr>
        <p:spPr>
          <a:xfrm>
            <a:off x="4724705" y="3105650"/>
            <a:ext cx="536270" cy="565882"/>
          </a:xfrm>
          <a:prstGeom prst="rect">
            <a:avLst/>
          </a:prstGeom>
          <a:noFill/>
          <a:ln>
            <a:noFill/>
          </a:ln>
        </p:spPr>
      </p:sp>
      <p:sp>
        <p:nvSpPr>
          <p:cNvPr id="231" name="Google Shape;231;p24"/>
          <p:cNvSpPr/>
          <p:nvPr>
            <p:ph idx="9" type="pic"/>
          </p:nvPr>
        </p:nvSpPr>
        <p:spPr>
          <a:xfrm>
            <a:off x="4714069" y="4716041"/>
            <a:ext cx="536270" cy="565882"/>
          </a:xfrm>
          <a:prstGeom prst="rect">
            <a:avLst/>
          </a:prstGeom>
          <a:noFill/>
          <a:ln>
            <a:noFill/>
          </a:ln>
        </p:spPr>
      </p:sp>
      <p:sp>
        <p:nvSpPr>
          <p:cNvPr id="232" name="Google Shape;232;p24"/>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自定义版式">
  <p:cSld name="14_自定义版式">
    <p:spTree>
      <p:nvGrpSpPr>
        <p:cNvPr id="233" name="Shape 233"/>
        <p:cNvGrpSpPr/>
        <p:nvPr/>
      </p:nvGrpSpPr>
      <p:grpSpPr>
        <a:xfrm>
          <a:off x="0" y="0"/>
          <a:ext cx="0" cy="0"/>
          <a:chOff x="0" y="0"/>
          <a:chExt cx="0" cy="0"/>
        </a:xfrm>
      </p:grpSpPr>
      <p:sp>
        <p:nvSpPr>
          <p:cNvPr id="234" name="Google Shape;234;p25"/>
          <p:cNvSpPr/>
          <p:nvPr>
            <p:ph idx="2" type="pic"/>
          </p:nvPr>
        </p:nvSpPr>
        <p:spPr>
          <a:xfrm>
            <a:off x="7493157" y="529148"/>
            <a:ext cx="4248873" cy="4731130"/>
          </a:xfrm>
          <a:prstGeom prst="rect">
            <a:avLst/>
          </a:prstGeom>
          <a:noFill/>
          <a:ln cap="flat" cmpd="sng" w="19050">
            <a:solidFill>
              <a:schemeClr val="dk1"/>
            </a:solidFill>
            <a:prstDash val="solid"/>
            <a:round/>
            <a:headEnd len="sm" w="sm" type="none"/>
            <a:tailEnd len="sm" w="sm" type="none"/>
          </a:ln>
        </p:spPr>
      </p:sp>
      <p:sp>
        <p:nvSpPr>
          <p:cNvPr id="235" name="Google Shape;235;p25"/>
          <p:cNvSpPr txBox="1"/>
          <p:nvPr>
            <p:ph idx="1" type="body"/>
          </p:nvPr>
        </p:nvSpPr>
        <p:spPr>
          <a:xfrm>
            <a:off x="517427" y="3253120"/>
            <a:ext cx="4959822" cy="200715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500"/>
              <a:buNone/>
              <a:defRPr b="0" sz="15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25"/>
          <p:cNvSpPr/>
          <p:nvPr/>
        </p:nvSpPr>
        <p:spPr>
          <a:xfrm flipH="1">
            <a:off x="7400972" y="4594440"/>
            <a:ext cx="1347680" cy="1581179"/>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25"/>
          <p:cNvSpPr/>
          <p:nvPr/>
        </p:nvSpPr>
        <p:spPr>
          <a:xfrm>
            <a:off x="6521016" y="4772906"/>
            <a:ext cx="663381" cy="758922"/>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238" name="Google Shape;238;p25"/>
          <p:cNvSpPr txBox="1"/>
          <p:nvPr>
            <p:ph type="title"/>
          </p:nvPr>
        </p:nvSpPr>
        <p:spPr>
          <a:xfrm>
            <a:off x="517427" y="2497488"/>
            <a:ext cx="9823998"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25"/>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25"/>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0" name="Shape 20"/>
        <p:cNvGrpSpPr/>
        <p:nvPr/>
      </p:nvGrpSpPr>
      <p:grpSpPr>
        <a:xfrm>
          <a:off x="0" y="0"/>
          <a:ext cx="0" cy="0"/>
          <a:chOff x="0" y="0"/>
          <a:chExt cx="0" cy="0"/>
        </a:xfrm>
      </p:grpSpPr>
      <p:sp>
        <p:nvSpPr>
          <p:cNvPr id="21" name="Google Shape;21;p11"/>
          <p:cNvSpPr txBox="1"/>
          <p:nvPr>
            <p:ph type="title"/>
          </p:nvPr>
        </p:nvSpPr>
        <p:spPr>
          <a:xfrm>
            <a:off x="512572" y="3435545"/>
            <a:ext cx="4253399" cy="174011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1"/>
          <p:cNvSpPr/>
          <p:nvPr/>
        </p:nvSpPr>
        <p:spPr>
          <a:xfrm>
            <a:off x="6282845" y="525294"/>
            <a:ext cx="1913128" cy="2140085"/>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11"/>
          <p:cNvSpPr/>
          <p:nvPr/>
        </p:nvSpPr>
        <p:spPr>
          <a:xfrm>
            <a:off x="8375472" y="496110"/>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Google Shape;24;p11"/>
          <p:cNvSpPr/>
          <p:nvPr/>
        </p:nvSpPr>
        <p:spPr>
          <a:xfrm>
            <a:off x="7328126" y="2310315"/>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 name="Google Shape;25;p11"/>
          <p:cNvSpPr/>
          <p:nvPr/>
        </p:nvSpPr>
        <p:spPr>
          <a:xfrm>
            <a:off x="8375472" y="4095335"/>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 name="Google Shape;26;p11"/>
          <p:cNvSpPr/>
          <p:nvPr/>
        </p:nvSpPr>
        <p:spPr>
          <a:xfrm>
            <a:off x="9403474" y="2310314"/>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Click icon to add picture" id="27" name="Google Shape;27;p11"/>
          <p:cNvSpPr txBox="1"/>
          <p:nvPr>
            <p:ph idx="1" type="body"/>
          </p:nvPr>
        </p:nvSpPr>
        <p:spPr>
          <a:xfrm>
            <a:off x="6274027" y="1076241"/>
            <a:ext cx="1913128" cy="1054727"/>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0"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8" name="Google Shape;28;p11"/>
          <p:cNvSpPr txBox="1"/>
          <p:nvPr>
            <p:ph idx="2" type="body"/>
          </p:nvPr>
        </p:nvSpPr>
        <p:spPr>
          <a:xfrm>
            <a:off x="8375472" y="1076241"/>
            <a:ext cx="1904890" cy="1054728"/>
          </a:xfrm>
          <a:prstGeom prst="rect">
            <a:avLst/>
          </a:prstGeom>
          <a:noFill/>
          <a:ln>
            <a:noFill/>
          </a:ln>
        </p:spPr>
        <p:txBody>
          <a:bodyPr anchorCtr="0" anchor="ctr" bIns="45700" lIns="91425" spcFirstLastPara="1" rIns="91425" wrap="square" tIns="45700">
            <a:noAutofit/>
          </a:bodyPr>
          <a:lstStyle>
            <a:lvl1pPr indent="-228600" lvl="0" marL="457200" algn="ctr">
              <a:lnSpc>
                <a:spcPct val="113000"/>
              </a:lnSpc>
              <a:spcBef>
                <a:spcPts val="1000"/>
              </a:spcBef>
              <a:spcAft>
                <a:spcPts val="0"/>
              </a:spcAft>
              <a:buClr>
                <a:schemeClr val="lt1"/>
              </a:buClr>
              <a:buSzPts val="1800"/>
              <a:buNone/>
              <a:defRPr b="0"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9" name="Google Shape;29;p11"/>
          <p:cNvSpPr txBox="1"/>
          <p:nvPr>
            <p:ph idx="3" type="body"/>
          </p:nvPr>
        </p:nvSpPr>
        <p:spPr>
          <a:xfrm>
            <a:off x="7321949" y="2844725"/>
            <a:ext cx="1914694" cy="1089194"/>
          </a:xfrm>
          <a:prstGeom prst="rect">
            <a:avLst/>
          </a:prstGeom>
          <a:noFill/>
          <a:ln>
            <a:noFill/>
          </a:ln>
        </p:spPr>
        <p:txBody>
          <a:bodyPr anchorCtr="0" anchor="ctr" bIns="45700" lIns="91425" spcFirstLastPara="1" rIns="91425" wrap="square" tIns="45700">
            <a:noAutofit/>
          </a:bodyPr>
          <a:lstStyle>
            <a:lvl1pPr indent="-228600" lvl="0" marL="457200" algn="ctr">
              <a:lnSpc>
                <a:spcPct val="113000"/>
              </a:lnSpc>
              <a:spcBef>
                <a:spcPts val="1000"/>
              </a:spcBef>
              <a:spcAft>
                <a:spcPts val="0"/>
              </a:spcAft>
              <a:buClr>
                <a:schemeClr val="lt1"/>
              </a:buClr>
              <a:buSzPts val="1800"/>
              <a:buNone/>
              <a:defRPr b="0"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30" name="Google Shape;30;p11"/>
          <p:cNvSpPr txBox="1"/>
          <p:nvPr>
            <p:ph idx="4" type="body"/>
          </p:nvPr>
        </p:nvSpPr>
        <p:spPr>
          <a:xfrm>
            <a:off x="9409651" y="2826795"/>
            <a:ext cx="1913128" cy="1107124"/>
          </a:xfrm>
          <a:prstGeom prst="rect">
            <a:avLst/>
          </a:prstGeom>
          <a:noFill/>
          <a:ln>
            <a:noFill/>
          </a:ln>
        </p:spPr>
        <p:txBody>
          <a:bodyPr anchorCtr="0" anchor="ctr" bIns="45700" lIns="91425" spcFirstLastPara="1" rIns="91425" wrap="square" tIns="45700">
            <a:noAutofit/>
          </a:bodyPr>
          <a:lstStyle>
            <a:lvl1pPr indent="-228600" lvl="0" marL="457200" algn="ctr">
              <a:lnSpc>
                <a:spcPct val="113000"/>
              </a:lnSpc>
              <a:spcBef>
                <a:spcPts val="1000"/>
              </a:spcBef>
              <a:spcAft>
                <a:spcPts val="0"/>
              </a:spcAft>
              <a:buClr>
                <a:schemeClr val="lt1"/>
              </a:buClr>
              <a:buSzPts val="1800"/>
              <a:buNone/>
              <a:defRPr b="0"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31" name="Google Shape;31;p11"/>
          <p:cNvSpPr txBox="1"/>
          <p:nvPr>
            <p:ph idx="5" type="body"/>
          </p:nvPr>
        </p:nvSpPr>
        <p:spPr>
          <a:xfrm>
            <a:off x="8367234" y="4631270"/>
            <a:ext cx="1913128" cy="1075689"/>
          </a:xfrm>
          <a:prstGeom prst="rect">
            <a:avLst/>
          </a:prstGeom>
          <a:noFill/>
          <a:ln>
            <a:noFill/>
          </a:ln>
        </p:spPr>
        <p:txBody>
          <a:bodyPr anchorCtr="0" anchor="ctr" bIns="45700" lIns="91425" spcFirstLastPara="1" rIns="91425" wrap="square" tIns="45700">
            <a:noAutofit/>
          </a:bodyPr>
          <a:lstStyle>
            <a:lvl1pPr indent="-228600" lvl="0" marL="457200" algn="ctr">
              <a:lnSpc>
                <a:spcPct val="113000"/>
              </a:lnSpc>
              <a:spcBef>
                <a:spcPts val="1000"/>
              </a:spcBef>
              <a:spcAft>
                <a:spcPts val="0"/>
              </a:spcAft>
              <a:buClr>
                <a:schemeClr val="lt1"/>
              </a:buClr>
              <a:buSzPts val="1800"/>
              <a:buNone/>
              <a:defRPr b="0"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p:nvPr/>
        </p:nvSpPr>
        <p:spPr>
          <a:xfrm>
            <a:off x="630971" y="606175"/>
            <a:ext cx="1913128" cy="2140085"/>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 name="Google Shape;33;p11"/>
          <p:cNvSpPr/>
          <p:nvPr/>
        </p:nvSpPr>
        <p:spPr>
          <a:xfrm>
            <a:off x="10460480" y="505838"/>
            <a:ext cx="1731521" cy="2159541"/>
          </a:xfrm>
          <a:custGeom>
            <a:rect b="b" l="l" r="r" t="t"/>
            <a:pathLst>
              <a:path extrusionOk="0" h="2159541" w="1731521">
                <a:moveTo>
                  <a:pt x="953758" y="0"/>
                </a:moveTo>
                <a:lnTo>
                  <a:pt x="1731521" y="438909"/>
                </a:lnTo>
                <a:lnTo>
                  <a:pt x="1731521" y="1724628"/>
                </a:lnTo>
                <a:lnTo>
                  <a:pt x="956364" y="2159541"/>
                </a:lnTo>
                <a:lnTo>
                  <a:pt x="0" y="1623503"/>
                </a:lnTo>
                <a:lnTo>
                  <a:pt x="0" y="543733"/>
                </a:lnTo>
                <a:close/>
              </a:path>
            </a:pathLst>
          </a:custGeom>
          <a:noFill/>
          <a:ln cap="flat" cmpd="sng" w="1905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 name="Google Shape;34;p11"/>
          <p:cNvSpPr/>
          <p:nvPr/>
        </p:nvSpPr>
        <p:spPr>
          <a:xfrm>
            <a:off x="11498097" y="2436654"/>
            <a:ext cx="698022" cy="1868948"/>
          </a:xfrm>
          <a:custGeom>
            <a:rect b="b" l="l" r="r" t="t"/>
            <a:pathLst>
              <a:path extrusionOk="0" h="1868948" w="698022">
                <a:moveTo>
                  <a:pt x="698022" y="0"/>
                </a:moveTo>
                <a:lnTo>
                  <a:pt x="698022" y="1868948"/>
                </a:lnTo>
                <a:lnTo>
                  <a:pt x="0" y="1477709"/>
                </a:lnTo>
                <a:lnTo>
                  <a:pt x="0" y="397939"/>
                </a:lnTo>
                <a:close/>
              </a:path>
            </a:pathLst>
          </a:custGeom>
          <a:noFill/>
          <a:ln cap="flat" cmpd="sng" w="1905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 name="Google Shape;35;p11"/>
          <p:cNvSpPr/>
          <p:nvPr/>
        </p:nvSpPr>
        <p:spPr>
          <a:xfrm>
            <a:off x="10460480" y="4114794"/>
            <a:ext cx="1731521" cy="2159541"/>
          </a:xfrm>
          <a:custGeom>
            <a:rect b="b" l="l" r="r" t="t"/>
            <a:pathLst>
              <a:path extrusionOk="0" h="2159541" w="1731521">
                <a:moveTo>
                  <a:pt x="953758" y="0"/>
                </a:moveTo>
                <a:lnTo>
                  <a:pt x="1731521" y="438909"/>
                </a:lnTo>
                <a:lnTo>
                  <a:pt x="1731521" y="1724629"/>
                </a:lnTo>
                <a:lnTo>
                  <a:pt x="956364" y="2159541"/>
                </a:lnTo>
                <a:lnTo>
                  <a:pt x="0" y="1623503"/>
                </a:lnTo>
                <a:lnTo>
                  <a:pt x="0" y="543733"/>
                </a:lnTo>
                <a:close/>
              </a:path>
            </a:pathLst>
          </a:custGeom>
          <a:noFill/>
          <a:ln cap="flat" cmpd="sng" w="1905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 name="Google Shape;36;p11"/>
          <p:cNvSpPr/>
          <p:nvPr/>
        </p:nvSpPr>
        <p:spPr>
          <a:xfrm>
            <a:off x="5252937" y="2290859"/>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 name="Google Shape;37;p11"/>
          <p:cNvSpPr/>
          <p:nvPr/>
        </p:nvSpPr>
        <p:spPr>
          <a:xfrm>
            <a:off x="6310033" y="4056424"/>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 name="Google Shape;38;p11"/>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spTree>
      <p:nvGrpSpPr>
        <p:cNvPr id="40" name="Shape 40"/>
        <p:cNvGrpSpPr/>
        <p:nvPr/>
      </p:nvGrpSpPr>
      <p:grpSpPr>
        <a:xfrm>
          <a:off x="0" y="0"/>
          <a:ext cx="0" cy="0"/>
          <a:chOff x="0" y="0"/>
          <a:chExt cx="0" cy="0"/>
        </a:xfrm>
      </p:grpSpPr>
      <p:sp>
        <p:nvSpPr>
          <p:cNvPr id="41" name="Google Shape;41;p12"/>
          <p:cNvSpPr txBox="1"/>
          <p:nvPr>
            <p:ph type="title"/>
          </p:nvPr>
        </p:nvSpPr>
        <p:spPr>
          <a:xfrm>
            <a:off x="509574" y="2096892"/>
            <a:ext cx="5117162"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
          <p:cNvSpPr txBox="1"/>
          <p:nvPr>
            <p:ph idx="1" type="body"/>
          </p:nvPr>
        </p:nvSpPr>
        <p:spPr>
          <a:xfrm>
            <a:off x="509574" y="3435546"/>
            <a:ext cx="4260180" cy="129453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500"/>
              <a:buNone/>
              <a:defRPr b="0" sz="15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2"/>
          <p:cNvSpPr/>
          <p:nvPr>
            <p:ph idx="2" type="pic"/>
          </p:nvPr>
        </p:nvSpPr>
        <p:spPr>
          <a:xfrm>
            <a:off x="5745001" y="0"/>
            <a:ext cx="6446999" cy="6858000"/>
          </a:xfrm>
          <a:prstGeom prst="rect">
            <a:avLst/>
          </a:prstGeom>
          <a:noFill/>
          <a:ln>
            <a:noFill/>
          </a:ln>
        </p:spPr>
      </p:sp>
      <p:sp>
        <p:nvSpPr>
          <p:cNvPr id="44" name="Google Shape;44;p12"/>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2"/>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6" name="Shape 46"/>
        <p:cNvGrpSpPr/>
        <p:nvPr/>
      </p:nvGrpSpPr>
      <p:grpSpPr>
        <a:xfrm>
          <a:off x="0" y="0"/>
          <a:ext cx="0" cy="0"/>
          <a:chOff x="0" y="0"/>
          <a:chExt cx="0" cy="0"/>
        </a:xfrm>
      </p:grpSpPr>
      <p:sp>
        <p:nvSpPr>
          <p:cNvPr id="47" name="Google Shape;47;p13"/>
          <p:cNvSpPr txBox="1"/>
          <p:nvPr>
            <p:ph type="title"/>
          </p:nvPr>
        </p:nvSpPr>
        <p:spPr>
          <a:xfrm>
            <a:off x="6710510" y="2016579"/>
            <a:ext cx="4441188" cy="277585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3"/>
          <p:cNvSpPr/>
          <p:nvPr/>
        </p:nvSpPr>
        <p:spPr>
          <a:xfrm rot="5400000">
            <a:off x="1308232" y="2004972"/>
            <a:ext cx="3593592" cy="2880360"/>
          </a:xfrm>
          <a:prstGeom prst="hexagon">
            <a:avLst>
              <a:gd fmla="val 31211"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Click icon to add picture" id="49" name="Google Shape;49;p13"/>
          <p:cNvSpPr txBox="1"/>
          <p:nvPr>
            <p:ph idx="1" type="body"/>
          </p:nvPr>
        </p:nvSpPr>
        <p:spPr>
          <a:xfrm>
            <a:off x="2319235" y="2911781"/>
            <a:ext cx="1570612" cy="1070829"/>
          </a:xfrm>
          <a:prstGeom prst="rect">
            <a:avLst/>
          </a:prstGeom>
          <a:noFill/>
          <a:ln>
            <a:noFill/>
          </a:ln>
        </p:spPr>
        <p:txBody>
          <a:bodyPr anchorCtr="0" anchor="t" bIns="45700" lIns="91425" spcFirstLastPara="1" rIns="91425" wrap="square" tIns="45700">
            <a:noAutofit/>
          </a:bodyPr>
          <a:lstStyle>
            <a:lvl1pPr indent="-228600" lvl="0" marL="457200" algn="ctr">
              <a:lnSpc>
                <a:spcPct val="113000"/>
              </a:lnSpc>
              <a:spcBef>
                <a:spcPts val="1000"/>
              </a:spcBef>
              <a:spcAft>
                <a:spcPts val="0"/>
              </a:spcAft>
              <a:buClr>
                <a:schemeClr val="dk2"/>
              </a:buClr>
              <a:buSzPts val="1800"/>
              <a:buNone/>
              <a:defRPr b="1" sz="1800" cap="none">
                <a:solidFill>
                  <a:schemeClr val="dk2"/>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3"/>
          <p:cNvSpPr/>
          <p:nvPr>
            <p:ph idx="2" type="pic"/>
          </p:nvPr>
        </p:nvSpPr>
        <p:spPr>
          <a:xfrm>
            <a:off x="581710" y="555648"/>
            <a:ext cx="5045662" cy="5783096"/>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1" name="Shape 51"/>
        <p:cNvGrpSpPr/>
        <p:nvPr/>
      </p:nvGrpSpPr>
      <p:grpSpPr>
        <a:xfrm>
          <a:off x="0" y="0"/>
          <a:ext cx="0" cy="0"/>
          <a:chOff x="0" y="0"/>
          <a:chExt cx="0" cy="0"/>
        </a:xfrm>
      </p:grpSpPr>
      <p:sp>
        <p:nvSpPr>
          <p:cNvPr id="52" name="Google Shape;52;p14"/>
          <p:cNvSpPr txBox="1"/>
          <p:nvPr>
            <p:ph type="title"/>
          </p:nvPr>
        </p:nvSpPr>
        <p:spPr>
          <a:xfrm>
            <a:off x="587829" y="507076"/>
            <a:ext cx="10515600" cy="111543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4"/>
          <p:cNvSpPr/>
          <p:nvPr>
            <p:ph idx="2" type="chart"/>
          </p:nvPr>
        </p:nvSpPr>
        <p:spPr>
          <a:xfrm>
            <a:off x="587829" y="1622510"/>
            <a:ext cx="10889796" cy="41557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lvl="3"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lvl="4"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 name="Google Shape;54;p14"/>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4"/>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design">
  <p:cSld name="Title and Content with design">
    <p:spTree>
      <p:nvGrpSpPr>
        <p:cNvPr id="56" name="Shape 56"/>
        <p:cNvGrpSpPr/>
        <p:nvPr/>
      </p:nvGrpSpPr>
      <p:grpSpPr>
        <a:xfrm>
          <a:off x="0" y="0"/>
          <a:ext cx="0" cy="0"/>
          <a:chOff x="0" y="0"/>
          <a:chExt cx="0" cy="0"/>
        </a:xfrm>
      </p:grpSpPr>
      <p:sp>
        <p:nvSpPr>
          <p:cNvPr id="57" name="Google Shape;57;p15"/>
          <p:cNvSpPr txBox="1"/>
          <p:nvPr>
            <p:ph type="title"/>
          </p:nvPr>
        </p:nvSpPr>
        <p:spPr>
          <a:xfrm>
            <a:off x="581709" y="721538"/>
            <a:ext cx="10889796" cy="141899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5"/>
          <p:cNvSpPr/>
          <p:nvPr>
            <p:ph idx="2" type="tbl"/>
          </p:nvPr>
        </p:nvSpPr>
        <p:spPr>
          <a:xfrm>
            <a:off x="581709" y="1614198"/>
            <a:ext cx="10889796" cy="43178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Google Shape;59;p15"/>
          <p:cNvSpPr/>
          <p:nvPr/>
        </p:nvSpPr>
        <p:spPr>
          <a:xfrm>
            <a:off x="10551278" y="4665388"/>
            <a:ext cx="603952" cy="68174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ADC0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15"/>
          <p:cNvSpPr/>
          <p:nvPr/>
        </p:nvSpPr>
        <p:spPr>
          <a:xfrm>
            <a:off x="10524774" y="5146146"/>
            <a:ext cx="1667226" cy="1711855"/>
          </a:xfrm>
          <a:custGeom>
            <a:rect b="b" l="l" r="r" t="t"/>
            <a:pathLst>
              <a:path extrusionOk="0" h="1711855" w="1667226">
                <a:moveTo>
                  <a:pt x="998834" y="0"/>
                </a:moveTo>
                <a:lnTo>
                  <a:pt x="1667226" y="373790"/>
                </a:lnTo>
                <a:lnTo>
                  <a:pt x="1667226" y="1711855"/>
                </a:lnTo>
                <a:lnTo>
                  <a:pt x="48502" y="1711855"/>
                </a:lnTo>
                <a:lnTo>
                  <a:pt x="0" y="1684915"/>
                </a:lnTo>
                <a:lnTo>
                  <a:pt x="0" y="564300"/>
                </a:lnTo>
                <a:close/>
              </a:path>
            </a:pathLst>
          </a:cu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15"/>
          <p:cNvSpPr/>
          <p:nvPr/>
        </p:nvSpPr>
        <p:spPr>
          <a:xfrm>
            <a:off x="10177285" y="5347130"/>
            <a:ext cx="748554" cy="85636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62" name="Google Shape;62;p15"/>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Quote ">
    <p:spTree>
      <p:nvGrpSpPr>
        <p:cNvPr id="64" name="Shape 64"/>
        <p:cNvGrpSpPr/>
        <p:nvPr/>
      </p:nvGrpSpPr>
      <p:grpSpPr>
        <a:xfrm>
          <a:off x="0" y="0"/>
          <a:ext cx="0" cy="0"/>
          <a:chOff x="0" y="0"/>
          <a:chExt cx="0" cy="0"/>
        </a:xfrm>
      </p:grpSpPr>
      <p:sp>
        <p:nvSpPr>
          <p:cNvPr id="65" name="Google Shape;65;p16"/>
          <p:cNvSpPr txBox="1"/>
          <p:nvPr>
            <p:ph type="title"/>
          </p:nvPr>
        </p:nvSpPr>
        <p:spPr>
          <a:xfrm>
            <a:off x="6099079" y="1856195"/>
            <a:ext cx="4518122" cy="168890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700"/>
              <a:buFont typeface="Arial"/>
              <a:buNone/>
              <a:defRPr sz="27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6"/>
          <p:cNvSpPr txBox="1"/>
          <p:nvPr>
            <p:ph idx="1" type="body"/>
          </p:nvPr>
        </p:nvSpPr>
        <p:spPr>
          <a:xfrm>
            <a:off x="6095999" y="3695015"/>
            <a:ext cx="4672693" cy="168890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2"/>
              </a:buClr>
              <a:buSzPts val="1500"/>
              <a:buNone/>
              <a:defRPr b="0" sz="1500">
                <a:solidFill>
                  <a:schemeClr val="accent2"/>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6"/>
          <p:cNvSpPr/>
          <p:nvPr/>
        </p:nvSpPr>
        <p:spPr>
          <a:xfrm>
            <a:off x="3843559" y="722518"/>
            <a:ext cx="1244907" cy="140525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ADC0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16"/>
          <p:cNvSpPr/>
          <p:nvPr/>
        </p:nvSpPr>
        <p:spPr>
          <a:xfrm>
            <a:off x="1223929" y="1436914"/>
            <a:ext cx="2857005" cy="326977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69" name="Google Shape;69;p16"/>
          <p:cNvSpPr/>
          <p:nvPr/>
        </p:nvSpPr>
        <p:spPr>
          <a:xfrm>
            <a:off x="758702" y="3457554"/>
            <a:ext cx="1208037" cy="138175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16"/>
          <p:cNvSpPr/>
          <p:nvPr/>
        </p:nvSpPr>
        <p:spPr>
          <a:xfrm>
            <a:off x="2917915" y="4662164"/>
            <a:ext cx="663381" cy="758922"/>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71" name="Google Shape;71;p16"/>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73" name="Shape 73"/>
        <p:cNvGrpSpPr/>
        <p:nvPr/>
      </p:nvGrpSpPr>
      <p:grpSpPr>
        <a:xfrm>
          <a:off x="0" y="0"/>
          <a:ext cx="0" cy="0"/>
          <a:chOff x="0" y="0"/>
          <a:chExt cx="0" cy="0"/>
        </a:xfrm>
      </p:grpSpPr>
      <p:sp>
        <p:nvSpPr>
          <p:cNvPr id="74" name="Google Shape;74;p17"/>
          <p:cNvSpPr/>
          <p:nvPr/>
        </p:nvSpPr>
        <p:spPr>
          <a:xfrm>
            <a:off x="410352" y="12435"/>
            <a:ext cx="1455521" cy="1019127"/>
          </a:xfrm>
          <a:custGeom>
            <a:rect b="b" l="l" r="r" t="t"/>
            <a:pathLst>
              <a:path extrusionOk="0" h="1019127" w="1455521">
                <a:moveTo>
                  <a:pt x="219223" y="0"/>
                </a:moveTo>
                <a:lnTo>
                  <a:pt x="1236298" y="0"/>
                </a:lnTo>
                <a:lnTo>
                  <a:pt x="1455521" y="385779"/>
                </a:lnTo>
                <a:lnTo>
                  <a:pt x="1095615" y="1019127"/>
                </a:lnTo>
                <a:lnTo>
                  <a:pt x="359906" y="1019127"/>
                </a:lnTo>
                <a:lnTo>
                  <a:pt x="0" y="38577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17"/>
          <p:cNvSpPr/>
          <p:nvPr/>
        </p:nvSpPr>
        <p:spPr>
          <a:xfrm>
            <a:off x="1579486" y="450004"/>
            <a:ext cx="1455521" cy="1266696"/>
          </a:xfrm>
          <a:prstGeom prst="hexagon">
            <a:avLst>
              <a:gd fmla="val 28413" name="adj"/>
              <a:gd fmla="val 115470" name="vf"/>
            </a:avLst>
          </a:prstGeom>
          <a:solidFill>
            <a:srgbClr val="83A2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17"/>
          <p:cNvSpPr/>
          <p:nvPr/>
        </p:nvSpPr>
        <p:spPr>
          <a:xfrm>
            <a:off x="412218" y="1136470"/>
            <a:ext cx="1455521" cy="1266696"/>
          </a:xfrm>
          <a:prstGeom prst="hexagon">
            <a:avLst>
              <a:gd fmla="val 28413" name="adj"/>
              <a:gd fmla="val 115470" name="vf"/>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17"/>
          <p:cNvSpPr/>
          <p:nvPr/>
        </p:nvSpPr>
        <p:spPr>
          <a:xfrm>
            <a:off x="1580070" y="1812437"/>
            <a:ext cx="1455521" cy="1266696"/>
          </a:xfrm>
          <a:prstGeom prst="hexagon">
            <a:avLst>
              <a:gd fmla="val 28413" name="adj"/>
              <a:gd fmla="val 115470" name="vf"/>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17"/>
          <p:cNvSpPr/>
          <p:nvPr/>
        </p:nvSpPr>
        <p:spPr>
          <a:xfrm>
            <a:off x="3953772" y="4582171"/>
            <a:ext cx="1455521" cy="1266696"/>
          </a:xfrm>
          <a:prstGeom prst="hexagon">
            <a:avLst>
              <a:gd fmla="val 28413" name="adj"/>
              <a:gd fmla="val 115470" name="vf"/>
            </a:avLst>
          </a:prstGeom>
          <a:solidFill>
            <a:srgbClr val="83A2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17"/>
          <p:cNvSpPr/>
          <p:nvPr/>
        </p:nvSpPr>
        <p:spPr>
          <a:xfrm>
            <a:off x="3955762" y="5952136"/>
            <a:ext cx="1455521" cy="932559"/>
          </a:xfrm>
          <a:custGeom>
            <a:rect b="b" l="l" r="r" t="t"/>
            <a:pathLst>
              <a:path extrusionOk="0" h="932559" w="1455521">
                <a:moveTo>
                  <a:pt x="359906" y="0"/>
                </a:moveTo>
                <a:lnTo>
                  <a:pt x="1095615" y="0"/>
                </a:lnTo>
                <a:lnTo>
                  <a:pt x="1455521" y="633348"/>
                </a:lnTo>
                <a:lnTo>
                  <a:pt x="1285492" y="932559"/>
                </a:lnTo>
                <a:lnTo>
                  <a:pt x="170030" y="932559"/>
                </a:lnTo>
                <a:lnTo>
                  <a:pt x="0" y="633348"/>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17"/>
          <p:cNvSpPr/>
          <p:nvPr/>
        </p:nvSpPr>
        <p:spPr>
          <a:xfrm>
            <a:off x="2783996" y="5245443"/>
            <a:ext cx="1455521" cy="1266696"/>
          </a:xfrm>
          <a:prstGeom prst="hexagon">
            <a:avLst>
              <a:gd fmla="val 28413" name="adj"/>
              <a:gd fmla="val 115470" name="vf"/>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17"/>
          <p:cNvSpPr/>
          <p:nvPr/>
        </p:nvSpPr>
        <p:spPr>
          <a:xfrm>
            <a:off x="2767144" y="3880620"/>
            <a:ext cx="1455521" cy="1266696"/>
          </a:xfrm>
          <a:prstGeom prst="hexagon">
            <a:avLst>
              <a:gd fmla="val 28413" name="adj"/>
              <a:gd fmla="val 115470" name="vf"/>
            </a:avLst>
          </a:prstGeom>
          <a:solidFill>
            <a:srgbClr val="334C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17"/>
          <p:cNvSpPr/>
          <p:nvPr/>
        </p:nvSpPr>
        <p:spPr>
          <a:xfrm>
            <a:off x="3702" y="448131"/>
            <a:ext cx="678871" cy="1266696"/>
          </a:xfrm>
          <a:custGeom>
            <a:rect b="b" l="l" r="r" t="t"/>
            <a:pathLst>
              <a:path extrusionOk="0" h="1266696" w="678871">
                <a:moveTo>
                  <a:pt x="0" y="0"/>
                </a:moveTo>
                <a:lnTo>
                  <a:pt x="318965" y="0"/>
                </a:lnTo>
                <a:lnTo>
                  <a:pt x="678871" y="633348"/>
                </a:lnTo>
                <a:lnTo>
                  <a:pt x="318965" y="1266696"/>
                </a:lnTo>
                <a:lnTo>
                  <a:pt x="0" y="1266696"/>
                </a:lnTo>
                <a:close/>
              </a:path>
            </a:pathLst>
          </a:custGeom>
          <a:noFill/>
          <a:ln cap="flat" cmpd="sng" w="19050">
            <a:solidFill>
              <a:srgbClr val="8DA9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 name="Google Shape;83;p17"/>
          <p:cNvSpPr/>
          <p:nvPr/>
        </p:nvSpPr>
        <p:spPr>
          <a:xfrm>
            <a:off x="1580353" y="3182793"/>
            <a:ext cx="1455521" cy="1266696"/>
          </a:xfrm>
          <a:prstGeom prst="hexagon">
            <a:avLst>
              <a:gd fmla="val 28413" name="adj"/>
              <a:gd fmla="val 115470" name="vf"/>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17"/>
          <p:cNvSpPr/>
          <p:nvPr/>
        </p:nvSpPr>
        <p:spPr>
          <a:xfrm>
            <a:off x="6334981" y="5962237"/>
            <a:ext cx="1455521" cy="901561"/>
          </a:xfrm>
          <a:custGeom>
            <a:rect b="b" l="l" r="r" t="t"/>
            <a:pathLst>
              <a:path extrusionOk="0" h="901561" w="1455521">
                <a:moveTo>
                  <a:pt x="359906" y="0"/>
                </a:moveTo>
                <a:lnTo>
                  <a:pt x="1095615" y="0"/>
                </a:lnTo>
                <a:lnTo>
                  <a:pt x="1455521" y="633348"/>
                </a:lnTo>
                <a:lnTo>
                  <a:pt x="1303107" y="901561"/>
                </a:lnTo>
                <a:lnTo>
                  <a:pt x="152415" y="901561"/>
                </a:lnTo>
                <a:lnTo>
                  <a:pt x="0" y="633348"/>
                </a:lnTo>
                <a:close/>
              </a:path>
            </a:pathLst>
          </a:custGeom>
          <a:noFill/>
          <a:ln cap="flat" cmpd="sng" w="19050">
            <a:solidFill>
              <a:srgbClr val="98432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17"/>
          <p:cNvSpPr/>
          <p:nvPr>
            <p:ph idx="2" type="pic"/>
          </p:nvPr>
        </p:nvSpPr>
        <p:spPr>
          <a:xfrm>
            <a:off x="2754948" y="2502098"/>
            <a:ext cx="1465840" cy="1289394"/>
          </a:xfrm>
          <a:prstGeom prst="hexagon">
            <a:avLst>
              <a:gd fmla="val 28349" name="adj"/>
              <a:gd fmla="val 115470" name="vf"/>
            </a:avLst>
          </a:prstGeom>
          <a:noFill/>
          <a:ln>
            <a:noFill/>
          </a:ln>
        </p:spPr>
      </p:sp>
      <p:sp>
        <p:nvSpPr>
          <p:cNvPr id="86" name="Google Shape;86;p17"/>
          <p:cNvSpPr/>
          <p:nvPr>
            <p:ph idx="3" type="pic"/>
          </p:nvPr>
        </p:nvSpPr>
        <p:spPr>
          <a:xfrm>
            <a:off x="391110" y="2493385"/>
            <a:ext cx="1465840" cy="1289394"/>
          </a:xfrm>
          <a:prstGeom prst="hexagon">
            <a:avLst>
              <a:gd fmla="val 28349" name="adj"/>
              <a:gd fmla="val 115470" name="vf"/>
            </a:avLst>
          </a:prstGeom>
          <a:noFill/>
          <a:ln>
            <a:noFill/>
          </a:ln>
        </p:spPr>
      </p:sp>
      <p:sp>
        <p:nvSpPr>
          <p:cNvPr id="87" name="Google Shape;87;p17"/>
          <p:cNvSpPr/>
          <p:nvPr>
            <p:ph idx="4" type="pic"/>
          </p:nvPr>
        </p:nvSpPr>
        <p:spPr>
          <a:xfrm>
            <a:off x="5151412" y="5238680"/>
            <a:ext cx="1465840" cy="1289394"/>
          </a:xfrm>
          <a:prstGeom prst="hexagon">
            <a:avLst>
              <a:gd fmla="val 28349" name="adj"/>
              <a:gd fmla="val 115470" name="vf"/>
            </a:avLst>
          </a:prstGeom>
          <a:noFill/>
          <a:ln>
            <a:noFill/>
          </a:ln>
        </p:spPr>
      </p:sp>
      <p:sp>
        <p:nvSpPr>
          <p:cNvPr id="88" name="Google Shape;88;p17"/>
          <p:cNvSpPr/>
          <p:nvPr>
            <p:ph idx="5" type="pic"/>
          </p:nvPr>
        </p:nvSpPr>
        <p:spPr>
          <a:xfrm>
            <a:off x="3948599" y="3194928"/>
            <a:ext cx="1465840" cy="1289394"/>
          </a:xfrm>
          <a:prstGeom prst="hexagon">
            <a:avLst>
              <a:gd fmla="val 28349" name="adj"/>
              <a:gd fmla="val 115470" name="vf"/>
            </a:avLst>
          </a:prstGeom>
          <a:noFill/>
          <a:ln>
            <a:noFill/>
          </a:ln>
        </p:spPr>
      </p:sp>
      <p:sp>
        <p:nvSpPr>
          <p:cNvPr descr="Click icon to add picture" id="89" name="Google Shape;89;p17"/>
          <p:cNvSpPr txBox="1"/>
          <p:nvPr>
            <p:ph idx="1" type="body"/>
          </p:nvPr>
        </p:nvSpPr>
        <p:spPr>
          <a:xfrm>
            <a:off x="6096000" y="3093990"/>
            <a:ext cx="3034145" cy="187979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800"/>
              <a:buNone/>
              <a:defRPr b="0" sz="1800">
                <a:solidFill>
                  <a:schemeClr val="lt1"/>
                </a:solidFil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7"/>
          <p:cNvSpPr txBox="1"/>
          <p:nvPr>
            <p:ph type="title"/>
          </p:nvPr>
        </p:nvSpPr>
        <p:spPr>
          <a:xfrm>
            <a:off x="6096000" y="1703538"/>
            <a:ext cx="5055698"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p:nvPr/>
        </p:nvSpPr>
        <p:spPr>
          <a:xfrm>
            <a:off x="-6538" y="1815084"/>
            <a:ext cx="697438" cy="1266696"/>
          </a:xfrm>
          <a:custGeom>
            <a:rect b="b" l="l" r="r" t="t"/>
            <a:pathLst>
              <a:path extrusionOk="0" h="1266696" w="697438">
                <a:moveTo>
                  <a:pt x="8792" y="8793"/>
                </a:moveTo>
                <a:lnTo>
                  <a:pt x="337532" y="0"/>
                </a:lnTo>
                <a:lnTo>
                  <a:pt x="697438" y="633348"/>
                </a:lnTo>
                <a:lnTo>
                  <a:pt x="337532" y="1266696"/>
                </a:lnTo>
                <a:lnTo>
                  <a:pt x="0" y="1266696"/>
                </a:lnTo>
                <a:cubicBezTo>
                  <a:pt x="0" y="844464"/>
                  <a:pt x="8792" y="431025"/>
                  <a:pt x="8792" y="8793"/>
                </a:cubicBezTo>
                <a:close/>
              </a:path>
            </a:pathLst>
          </a:custGeom>
          <a:noFill/>
          <a:ln cap="flat" cmpd="sng" w="19050">
            <a:solidFill>
              <a:srgbClr val="D5DFE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p:cSld name="4 Team Members">
    <p:spTree>
      <p:nvGrpSpPr>
        <p:cNvPr id="92" name="Shape 92"/>
        <p:cNvGrpSpPr/>
        <p:nvPr/>
      </p:nvGrpSpPr>
      <p:grpSpPr>
        <a:xfrm>
          <a:off x="0" y="0"/>
          <a:ext cx="0" cy="0"/>
          <a:chOff x="0" y="0"/>
          <a:chExt cx="0" cy="0"/>
        </a:xfrm>
      </p:grpSpPr>
      <p:sp>
        <p:nvSpPr>
          <p:cNvPr id="93" name="Google Shape;9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Mat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8"/>
          <p:cNvSpPr/>
          <p:nvPr>
            <p:ph idx="2" type="pic"/>
          </p:nvPr>
        </p:nvSpPr>
        <p:spPr>
          <a:xfrm>
            <a:off x="1114798" y="2560353"/>
            <a:ext cx="2368061" cy="2102177"/>
          </a:xfrm>
          <a:prstGeom prst="hexagon">
            <a:avLst>
              <a:gd fmla="val 28349" name="adj"/>
              <a:gd fmla="val 115470" name="vf"/>
            </a:avLst>
          </a:prstGeom>
          <a:noFill/>
          <a:ln>
            <a:noFill/>
          </a:ln>
        </p:spPr>
      </p:sp>
      <p:sp>
        <p:nvSpPr>
          <p:cNvPr descr="Click icon to add picture" id="95" name="Google Shape;95;p18"/>
          <p:cNvSpPr txBox="1"/>
          <p:nvPr>
            <p:ph idx="1" type="body"/>
          </p:nvPr>
        </p:nvSpPr>
        <p:spPr>
          <a:xfrm>
            <a:off x="1214003" y="4764289"/>
            <a:ext cx="2098039"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8"/>
          <p:cNvSpPr txBox="1"/>
          <p:nvPr>
            <p:ph idx="3" type="body"/>
          </p:nvPr>
        </p:nvSpPr>
        <p:spPr>
          <a:xfrm>
            <a:off x="1214003" y="5295180"/>
            <a:ext cx="2098038"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8"/>
          <p:cNvSpPr/>
          <p:nvPr>
            <p:ph idx="4" type="pic"/>
          </p:nvPr>
        </p:nvSpPr>
        <p:spPr>
          <a:xfrm>
            <a:off x="3623536" y="1840730"/>
            <a:ext cx="2368061" cy="2102177"/>
          </a:xfrm>
          <a:prstGeom prst="hexagon">
            <a:avLst>
              <a:gd fmla="val 28349" name="adj"/>
              <a:gd fmla="val 115470" name="vf"/>
            </a:avLst>
          </a:prstGeom>
          <a:noFill/>
          <a:ln>
            <a:noFill/>
          </a:ln>
        </p:spPr>
      </p:sp>
      <p:sp>
        <p:nvSpPr>
          <p:cNvPr descr="Click icon to add picture" id="98" name="Google Shape;98;p18"/>
          <p:cNvSpPr txBox="1"/>
          <p:nvPr>
            <p:ph idx="5" type="body"/>
          </p:nvPr>
        </p:nvSpPr>
        <p:spPr>
          <a:xfrm>
            <a:off x="3720440" y="4045832"/>
            <a:ext cx="2098039"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8"/>
          <p:cNvSpPr txBox="1"/>
          <p:nvPr>
            <p:ph idx="6" type="body"/>
          </p:nvPr>
        </p:nvSpPr>
        <p:spPr>
          <a:xfrm>
            <a:off x="3720440" y="4576723"/>
            <a:ext cx="2098038"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18"/>
          <p:cNvSpPr/>
          <p:nvPr>
            <p:ph idx="7" type="pic"/>
          </p:nvPr>
        </p:nvSpPr>
        <p:spPr>
          <a:xfrm>
            <a:off x="6113401" y="2560353"/>
            <a:ext cx="2368061" cy="2102177"/>
          </a:xfrm>
          <a:prstGeom prst="hexagon">
            <a:avLst>
              <a:gd fmla="val 28349" name="adj"/>
              <a:gd fmla="val 115470" name="vf"/>
            </a:avLst>
          </a:prstGeom>
          <a:noFill/>
          <a:ln>
            <a:noFill/>
          </a:ln>
        </p:spPr>
      </p:sp>
      <p:sp>
        <p:nvSpPr>
          <p:cNvPr descr="Click icon to add picture" id="101" name="Google Shape;101;p18"/>
          <p:cNvSpPr txBox="1"/>
          <p:nvPr>
            <p:ph idx="8" type="body"/>
          </p:nvPr>
        </p:nvSpPr>
        <p:spPr>
          <a:xfrm>
            <a:off x="6218710" y="4764289"/>
            <a:ext cx="2098039"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8"/>
          <p:cNvSpPr txBox="1"/>
          <p:nvPr>
            <p:ph idx="9" type="body"/>
          </p:nvPr>
        </p:nvSpPr>
        <p:spPr>
          <a:xfrm>
            <a:off x="6218710" y="5295180"/>
            <a:ext cx="2098038"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8"/>
          <p:cNvSpPr/>
          <p:nvPr>
            <p:ph idx="13" type="pic"/>
          </p:nvPr>
        </p:nvSpPr>
        <p:spPr>
          <a:xfrm>
            <a:off x="8500328" y="1836331"/>
            <a:ext cx="2368061" cy="2102177"/>
          </a:xfrm>
          <a:prstGeom prst="hexagon">
            <a:avLst>
              <a:gd fmla="val 28349" name="adj"/>
              <a:gd fmla="val 115470" name="vf"/>
            </a:avLst>
          </a:prstGeom>
          <a:noFill/>
          <a:ln>
            <a:noFill/>
          </a:ln>
        </p:spPr>
      </p:sp>
      <p:sp>
        <p:nvSpPr>
          <p:cNvPr descr="Click icon to add picture" id="104" name="Google Shape;104;p18"/>
          <p:cNvSpPr txBox="1"/>
          <p:nvPr>
            <p:ph idx="14" type="body"/>
          </p:nvPr>
        </p:nvSpPr>
        <p:spPr>
          <a:xfrm>
            <a:off x="8635340" y="4045832"/>
            <a:ext cx="2098039"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800"/>
              <a:buNone/>
              <a:defRPr b="1" i="0" sz="18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8"/>
          <p:cNvSpPr txBox="1"/>
          <p:nvPr>
            <p:ph idx="15" type="body"/>
          </p:nvPr>
        </p:nvSpPr>
        <p:spPr>
          <a:xfrm>
            <a:off x="8635340" y="4576723"/>
            <a:ext cx="2098038"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400"/>
              <a:buNone/>
              <a:defRPr b="0" sz="1400">
                <a:solidFill>
                  <a:schemeClr val="lt1"/>
                </a:solidFill>
                <a:latin typeface="Arial"/>
                <a:ea typeface="Arial"/>
                <a:cs typeface="Arial"/>
                <a:sym typeface="Arial"/>
              </a:defRPr>
            </a:lvl1pPr>
            <a:lvl2pPr indent="-292100" lvl="1" marL="914400" algn="l">
              <a:lnSpc>
                <a:spcPct val="90000"/>
              </a:lnSpc>
              <a:spcBef>
                <a:spcPts val="500"/>
              </a:spcBef>
              <a:spcAft>
                <a:spcPts val="0"/>
              </a:spcAft>
              <a:buClr>
                <a:schemeClr val="lt1"/>
              </a:buClr>
              <a:buSzPts val="1000"/>
              <a:buChar char="•"/>
              <a:defRPr sz="1000"/>
            </a:lvl2pPr>
            <a:lvl3pPr indent="-285750" lvl="2" marL="1371600" algn="l">
              <a:lnSpc>
                <a:spcPct val="90000"/>
              </a:lnSpc>
              <a:spcBef>
                <a:spcPts val="500"/>
              </a:spcBef>
              <a:spcAft>
                <a:spcPts val="0"/>
              </a:spcAft>
              <a:buClr>
                <a:schemeClr val="lt1"/>
              </a:buClr>
              <a:buSzPts val="900"/>
              <a:buChar char="•"/>
              <a:defRPr sz="900"/>
            </a:lvl3pPr>
            <a:lvl4pPr indent="-279400" lvl="3" marL="1828800" algn="l">
              <a:lnSpc>
                <a:spcPct val="90000"/>
              </a:lnSpc>
              <a:spcBef>
                <a:spcPts val="500"/>
              </a:spcBef>
              <a:spcAft>
                <a:spcPts val="0"/>
              </a:spcAft>
              <a:buClr>
                <a:schemeClr val="lt1"/>
              </a:buClr>
              <a:buSzPts val="800"/>
              <a:buChar char="•"/>
              <a:defRPr sz="800"/>
            </a:lvl4pPr>
            <a:lvl5pPr indent="-279400" lvl="4" marL="2286000" algn="l">
              <a:lnSpc>
                <a:spcPct val="90000"/>
              </a:lnSpc>
              <a:spcBef>
                <a:spcPts val="500"/>
              </a:spcBef>
              <a:spcAft>
                <a:spcPts val="0"/>
              </a:spcAft>
              <a:buClr>
                <a:schemeClr val="lt1"/>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8"/>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8"/>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9" name="Shape 9"/>
        <p:cNvGrpSpPr/>
        <p:nvPr/>
      </p:nvGrpSpPr>
      <p:grpSpPr>
        <a:xfrm>
          <a:off x="0" y="0"/>
          <a:ext cx="0" cy="0"/>
          <a:chOff x="0" y="0"/>
          <a:chExt cx="0" cy="0"/>
        </a:xfrm>
      </p:grpSpPr>
      <p:sp>
        <p:nvSpPr>
          <p:cNvPr id="10" name="Google Shape;10;p9"/>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lt1"/>
                </a:solidFill>
                <a:latin typeface="Arial"/>
                <a:ea typeface="Arial"/>
                <a:cs typeface="Arial"/>
                <a:sym typeface="Arial"/>
              </a:defRPr>
            </a:lvl1pPr>
            <a:lvl2pPr indent="0" lvl="1" marL="0" marR="0" rtl="0" algn="ctr">
              <a:spcBef>
                <a:spcPts val="0"/>
              </a:spcBef>
              <a:buNone/>
              <a:defRPr b="0" i="0" sz="1200" u="none" cap="none" strike="noStrike">
                <a:solidFill>
                  <a:schemeClr val="lt1"/>
                </a:solidFill>
                <a:latin typeface="Arial"/>
                <a:ea typeface="Arial"/>
                <a:cs typeface="Arial"/>
                <a:sym typeface="Arial"/>
              </a:defRPr>
            </a:lvl2pPr>
            <a:lvl3pPr indent="0" lvl="2" marL="0" marR="0" rtl="0" algn="ctr">
              <a:spcBef>
                <a:spcPts val="0"/>
              </a:spcBef>
              <a:buNone/>
              <a:defRPr b="0" i="0" sz="1200" u="none" cap="none" strike="noStrike">
                <a:solidFill>
                  <a:schemeClr val="lt1"/>
                </a:solidFill>
                <a:latin typeface="Arial"/>
                <a:ea typeface="Arial"/>
                <a:cs typeface="Arial"/>
                <a:sym typeface="Arial"/>
              </a:defRPr>
            </a:lvl3pPr>
            <a:lvl4pPr indent="0" lvl="3" marL="0" marR="0" rtl="0" algn="ctr">
              <a:spcBef>
                <a:spcPts val="0"/>
              </a:spcBef>
              <a:buNone/>
              <a:defRPr b="0" i="0" sz="1200" u="none" cap="none" strike="noStrike">
                <a:solidFill>
                  <a:schemeClr val="lt1"/>
                </a:solidFill>
                <a:latin typeface="Arial"/>
                <a:ea typeface="Arial"/>
                <a:cs typeface="Arial"/>
                <a:sym typeface="Arial"/>
              </a:defRPr>
            </a:lvl4pPr>
            <a:lvl5pPr indent="0" lvl="4" marL="0" marR="0" rtl="0" algn="ctr">
              <a:spcBef>
                <a:spcPts val="0"/>
              </a:spcBef>
              <a:buNone/>
              <a:defRPr b="0" i="0" sz="1200" u="none" cap="none" strike="noStrike">
                <a:solidFill>
                  <a:schemeClr val="lt1"/>
                </a:solidFill>
                <a:latin typeface="Arial"/>
                <a:ea typeface="Arial"/>
                <a:cs typeface="Arial"/>
                <a:sym typeface="Arial"/>
              </a:defRPr>
            </a:lvl5pPr>
            <a:lvl6pPr indent="0" lvl="5" marL="0" marR="0" rtl="0" algn="ctr">
              <a:spcBef>
                <a:spcPts val="0"/>
              </a:spcBef>
              <a:buNone/>
              <a:defRPr b="0" i="0" sz="1200" u="none" cap="none" strike="noStrike">
                <a:solidFill>
                  <a:schemeClr val="lt1"/>
                </a:solidFill>
                <a:latin typeface="Arial"/>
                <a:ea typeface="Arial"/>
                <a:cs typeface="Arial"/>
                <a:sym typeface="Arial"/>
              </a:defRPr>
            </a:lvl6pPr>
            <a:lvl7pPr indent="0" lvl="6" marL="0" marR="0" rtl="0" algn="ctr">
              <a:spcBef>
                <a:spcPts val="0"/>
              </a:spcBef>
              <a:buNone/>
              <a:defRPr b="0" i="0" sz="1200" u="none" cap="none" strike="noStrike">
                <a:solidFill>
                  <a:schemeClr val="lt1"/>
                </a:solidFill>
                <a:latin typeface="Arial"/>
                <a:ea typeface="Arial"/>
                <a:cs typeface="Arial"/>
                <a:sym typeface="Arial"/>
              </a:defRPr>
            </a:lvl7pPr>
            <a:lvl8pPr indent="0" lvl="7" marL="0" marR="0" rtl="0" algn="ctr">
              <a:spcBef>
                <a:spcPts val="0"/>
              </a:spcBef>
              <a:buNone/>
              <a:defRPr b="0" i="0" sz="1200" u="none" cap="none" strike="noStrike">
                <a:solidFill>
                  <a:schemeClr val="lt1"/>
                </a:solidFill>
                <a:latin typeface="Arial"/>
                <a:ea typeface="Arial"/>
                <a:cs typeface="Arial"/>
                <a:sym typeface="Arial"/>
              </a:defRPr>
            </a:lvl8pPr>
            <a:lvl9pPr indent="0" lvl="8" marL="0" marR="0" rtl="0" algn="ctr">
              <a:spcBef>
                <a:spcPts val="0"/>
              </a:spcBef>
              <a:buNone/>
              <a:defRPr b="0" i="0" sz="12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55600" lvl="3" marL="18288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Mate"/>
              <a:buNone/>
              <a:defRPr b="1" i="0" sz="4400" u="none" cap="none" strike="noStrike">
                <a:solidFill>
                  <a:schemeClr val="lt1"/>
                </a:solidFill>
                <a:latin typeface="Mate"/>
                <a:ea typeface="Mate"/>
                <a:cs typeface="Mate"/>
                <a:sym typeface="Mat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9"/>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3.jpg"/><Relationship Id="rId6"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
          <p:cNvSpPr txBox="1"/>
          <p:nvPr>
            <p:ph type="title"/>
          </p:nvPr>
        </p:nvSpPr>
        <p:spPr>
          <a:xfrm>
            <a:off x="1484764" y="774015"/>
            <a:ext cx="5257793" cy="205744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Mate"/>
              <a:buNone/>
            </a:pPr>
            <a:r>
              <a:rPr lang="en-US"/>
              <a:t>Data Storage Solutions</a:t>
            </a:r>
            <a:br>
              <a:rPr lang="en-US"/>
            </a:br>
            <a:r>
              <a:rPr lang="en-US" sz="2200"/>
              <a:t>(</a:t>
            </a:r>
            <a:r>
              <a:rPr b="0" lang="en-US" sz="2200"/>
              <a:t>Design and Development of data storage solutions for analysis</a:t>
            </a:r>
            <a:r>
              <a:rPr lang="en-US" sz="2200"/>
              <a:t>)</a:t>
            </a:r>
            <a:endParaRPr/>
          </a:p>
        </p:txBody>
      </p:sp>
      <p:sp>
        <p:nvSpPr>
          <p:cNvPr id="246" name="Google Shape;246;p1"/>
          <p:cNvSpPr txBox="1"/>
          <p:nvPr>
            <p:ph idx="1" type="body"/>
          </p:nvPr>
        </p:nvSpPr>
        <p:spPr>
          <a:xfrm>
            <a:off x="1543065" y="4111699"/>
            <a:ext cx="4682949" cy="130569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a:t>Daniela Osinaga 10622199</a:t>
            </a:r>
            <a:endParaRPr/>
          </a:p>
          <a:p>
            <a:pPr indent="0" lvl="0" marL="0" rtl="0" algn="l">
              <a:lnSpc>
                <a:spcPct val="100000"/>
              </a:lnSpc>
              <a:spcBef>
                <a:spcPts val="1000"/>
              </a:spcBef>
              <a:spcAft>
                <a:spcPts val="0"/>
              </a:spcAft>
              <a:buClr>
                <a:schemeClr val="lt1"/>
              </a:buClr>
              <a:buSzPts val="1800"/>
              <a:buNone/>
            </a:pPr>
            <a:r>
              <a:rPr lang="en-US"/>
              <a:t>Aditya Anilkumar 10606360</a:t>
            </a:r>
            <a:endParaRPr/>
          </a:p>
          <a:p>
            <a:pPr indent="0" lvl="0" marL="0" rtl="0" algn="l">
              <a:lnSpc>
                <a:spcPct val="100000"/>
              </a:lnSpc>
              <a:spcBef>
                <a:spcPts val="1000"/>
              </a:spcBef>
              <a:spcAft>
                <a:spcPts val="0"/>
              </a:spcAft>
              <a:buClr>
                <a:schemeClr val="lt1"/>
              </a:buClr>
              <a:buSzPts val="1800"/>
              <a:buNone/>
            </a:pPr>
            <a:r>
              <a:rPr lang="en-US"/>
              <a:t>Abuzar Khan 10613710</a:t>
            </a:r>
            <a:endParaRPr/>
          </a:p>
          <a:p>
            <a:pPr indent="0" lvl="0" marL="0" rtl="0" algn="l">
              <a:lnSpc>
                <a:spcPct val="100000"/>
              </a:lnSpc>
              <a:spcBef>
                <a:spcPts val="1000"/>
              </a:spcBef>
              <a:spcAft>
                <a:spcPts val="0"/>
              </a:spcAft>
              <a:buClr>
                <a:schemeClr val="lt1"/>
              </a:buClr>
              <a:buSzPts val="1800"/>
              <a:buNone/>
            </a:pPr>
            <a:r>
              <a:t/>
            </a:r>
            <a:endParaRPr/>
          </a:p>
          <a:p>
            <a:pPr indent="0" lvl="0" marL="0" rtl="0" algn="l">
              <a:lnSpc>
                <a:spcPct val="100000"/>
              </a:lnSpc>
              <a:spcBef>
                <a:spcPts val="1000"/>
              </a:spcBef>
              <a:spcAft>
                <a:spcPts val="0"/>
              </a:spcAft>
              <a:buClr>
                <a:schemeClr val="lt1"/>
              </a:buClr>
              <a:buSzPts val="1800"/>
              <a:buNone/>
            </a:pPr>
            <a:r>
              <a:t/>
            </a:r>
            <a:endParaRPr/>
          </a:p>
          <a:p>
            <a:pPr indent="0" lvl="0" marL="0" rtl="0" algn="l">
              <a:lnSpc>
                <a:spcPct val="100000"/>
              </a:lnSpc>
              <a:spcBef>
                <a:spcPts val="1000"/>
              </a:spcBef>
              <a:spcAft>
                <a:spcPts val="0"/>
              </a:spcAft>
              <a:buClr>
                <a:schemeClr val="lt1"/>
              </a:buClr>
              <a:buSzPts val="1800"/>
              <a:buNone/>
            </a:pPr>
            <a:r>
              <a:t/>
            </a:r>
            <a:endParaRPr/>
          </a:p>
        </p:txBody>
      </p:sp>
      <p:pic>
        <p:nvPicPr>
          <p:cNvPr descr="People in an office discussing work over a laptop&#10;" id="247" name="Google Shape;247;p1"/>
          <p:cNvPicPr preferRelativeResize="0"/>
          <p:nvPr>
            <p:ph idx="2" type="pic"/>
          </p:nvPr>
        </p:nvPicPr>
        <p:blipFill rotWithShape="1">
          <a:blip r:embed="rId3">
            <a:alphaModFix/>
          </a:blip>
          <a:srcRect b="0" l="0" r="2475" t="2475"/>
          <a:stretch/>
        </p:blipFill>
        <p:spPr>
          <a:xfrm>
            <a:off x="6742557" y="821836"/>
            <a:ext cx="4405503" cy="5066346"/>
          </a:xfrm>
          <a:prstGeom prst="rect">
            <a:avLst/>
          </a:prstGeom>
          <a:noFill/>
          <a:ln>
            <a:noFill/>
          </a:ln>
        </p:spPr>
      </p:pic>
      <p:pic>
        <p:nvPicPr>
          <p:cNvPr id="248" name="Google Shape;248;p1"/>
          <p:cNvPicPr preferRelativeResize="0"/>
          <p:nvPr/>
        </p:nvPicPr>
        <p:blipFill rotWithShape="1">
          <a:blip r:embed="rId4">
            <a:alphaModFix/>
          </a:blip>
          <a:srcRect b="2555" l="0" r="0" t="2555"/>
          <a:stretch/>
        </p:blipFill>
        <p:spPr>
          <a:xfrm>
            <a:off x="6284315" y="3984454"/>
            <a:ext cx="1570617" cy="1796820"/>
          </a:xfrm>
          <a:custGeom>
            <a:rect b="b" l="l" r="r" t="t"/>
            <a:pathLst>
              <a:path extrusionOk="0" h="5066346" w="4405503">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a:noFill/>
          </a:ln>
        </p:spPr>
      </p:pic>
      <p:pic>
        <p:nvPicPr>
          <p:cNvPr id="249" name="Google Shape;249;p1"/>
          <p:cNvPicPr preferRelativeResize="0"/>
          <p:nvPr/>
        </p:nvPicPr>
        <p:blipFill rotWithShape="1">
          <a:blip r:embed="rId5">
            <a:alphaModFix/>
          </a:blip>
          <a:srcRect b="0" l="0" r="0" t="0"/>
          <a:stretch/>
        </p:blipFill>
        <p:spPr>
          <a:xfrm>
            <a:off x="9897686" y="1064464"/>
            <a:ext cx="1570617" cy="1796820"/>
          </a:xfrm>
          <a:custGeom>
            <a:rect b="b" l="l" r="r" t="t"/>
            <a:pathLst>
              <a:path extrusionOk="0" h="5066346" w="4405503">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
          <p:cNvSpPr txBox="1"/>
          <p:nvPr>
            <p:ph type="title"/>
          </p:nvPr>
        </p:nvSpPr>
        <p:spPr>
          <a:xfrm>
            <a:off x="512572" y="3435545"/>
            <a:ext cx="4253399" cy="174011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Mate"/>
              <a:buNone/>
            </a:pPr>
            <a:r>
              <a:rPr lang="en-US"/>
              <a:t>Contents</a:t>
            </a:r>
            <a:endParaRPr/>
          </a:p>
        </p:txBody>
      </p:sp>
      <p:sp>
        <p:nvSpPr>
          <p:cNvPr id="255" name="Google Shape;255;p2"/>
          <p:cNvSpPr txBox="1"/>
          <p:nvPr>
            <p:ph idx="1" type="body"/>
          </p:nvPr>
        </p:nvSpPr>
        <p:spPr>
          <a:xfrm>
            <a:off x="6274027" y="1076241"/>
            <a:ext cx="1913128" cy="105472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800"/>
              <a:buNone/>
            </a:pPr>
            <a:r>
              <a:rPr lang="en-US"/>
              <a:t>Introduction</a:t>
            </a:r>
            <a:endParaRPr/>
          </a:p>
        </p:txBody>
      </p:sp>
      <p:sp>
        <p:nvSpPr>
          <p:cNvPr id="256" name="Google Shape;256;p2"/>
          <p:cNvSpPr txBox="1"/>
          <p:nvPr>
            <p:ph idx="2" type="body"/>
          </p:nvPr>
        </p:nvSpPr>
        <p:spPr>
          <a:xfrm>
            <a:off x="8375472" y="1076241"/>
            <a:ext cx="1904890" cy="1054728"/>
          </a:xfrm>
          <a:prstGeom prst="rect">
            <a:avLst/>
          </a:prstGeom>
          <a:noFill/>
          <a:ln>
            <a:noFill/>
          </a:ln>
        </p:spPr>
        <p:txBody>
          <a:bodyPr anchorCtr="0" anchor="ctr" bIns="45700" lIns="91425" spcFirstLastPara="1" rIns="91425" wrap="square" tIns="45700">
            <a:noAutofit/>
          </a:bodyPr>
          <a:lstStyle/>
          <a:p>
            <a:pPr indent="0" lvl="0" marL="0" rtl="0" algn="ctr">
              <a:lnSpc>
                <a:spcPct val="113000"/>
              </a:lnSpc>
              <a:spcBef>
                <a:spcPts val="0"/>
              </a:spcBef>
              <a:spcAft>
                <a:spcPts val="0"/>
              </a:spcAft>
              <a:buClr>
                <a:schemeClr val="lt1"/>
              </a:buClr>
              <a:buSzPts val="1800"/>
              <a:buNone/>
            </a:pPr>
            <a:r>
              <a:rPr lang="en-US"/>
              <a:t>Schema</a:t>
            </a:r>
            <a:endParaRPr/>
          </a:p>
        </p:txBody>
      </p:sp>
      <p:sp>
        <p:nvSpPr>
          <p:cNvPr id="257" name="Google Shape;257;p2"/>
          <p:cNvSpPr txBox="1"/>
          <p:nvPr>
            <p:ph idx="3" type="body"/>
          </p:nvPr>
        </p:nvSpPr>
        <p:spPr>
          <a:xfrm>
            <a:off x="7321949" y="2844725"/>
            <a:ext cx="1914694" cy="1089194"/>
          </a:xfrm>
          <a:prstGeom prst="rect">
            <a:avLst/>
          </a:prstGeom>
          <a:noFill/>
          <a:ln>
            <a:noFill/>
          </a:ln>
        </p:spPr>
        <p:txBody>
          <a:bodyPr anchorCtr="0" anchor="ctr" bIns="45700" lIns="91425" spcFirstLastPara="1" rIns="91425" wrap="square" tIns="45700">
            <a:noAutofit/>
          </a:bodyPr>
          <a:lstStyle/>
          <a:p>
            <a:pPr indent="0" lvl="0" marL="0" rtl="0" algn="ctr">
              <a:lnSpc>
                <a:spcPct val="113000"/>
              </a:lnSpc>
              <a:spcBef>
                <a:spcPts val="0"/>
              </a:spcBef>
              <a:spcAft>
                <a:spcPts val="0"/>
              </a:spcAft>
              <a:buClr>
                <a:schemeClr val="lt1"/>
              </a:buClr>
              <a:buSzPts val="1800"/>
              <a:buNone/>
            </a:pPr>
            <a:r>
              <a:rPr lang="en-US"/>
              <a:t>ETL</a:t>
            </a:r>
            <a:endParaRPr/>
          </a:p>
        </p:txBody>
      </p:sp>
      <p:sp>
        <p:nvSpPr>
          <p:cNvPr id="258" name="Google Shape;258;p2"/>
          <p:cNvSpPr txBox="1"/>
          <p:nvPr>
            <p:ph idx="4" type="body"/>
          </p:nvPr>
        </p:nvSpPr>
        <p:spPr>
          <a:xfrm>
            <a:off x="9409651" y="2826795"/>
            <a:ext cx="1913128" cy="1107124"/>
          </a:xfrm>
          <a:prstGeom prst="rect">
            <a:avLst/>
          </a:prstGeom>
          <a:noFill/>
          <a:ln>
            <a:noFill/>
          </a:ln>
        </p:spPr>
        <p:txBody>
          <a:bodyPr anchorCtr="0" anchor="ctr" bIns="45700" lIns="91425" spcFirstLastPara="1" rIns="91425" wrap="square" tIns="45700">
            <a:noAutofit/>
          </a:bodyPr>
          <a:lstStyle/>
          <a:p>
            <a:pPr indent="0" lvl="0" marL="0" rtl="0" algn="ctr">
              <a:lnSpc>
                <a:spcPct val="113000"/>
              </a:lnSpc>
              <a:spcBef>
                <a:spcPts val="0"/>
              </a:spcBef>
              <a:spcAft>
                <a:spcPts val="0"/>
              </a:spcAft>
              <a:buClr>
                <a:schemeClr val="lt1"/>
              </a:buClr>
              <a:buSzPts val="1800"/>
              <a:buNone/>
            </a:pPr>
            <a:r>
              <a:rPr lang="en-US"/>
              <a:t>Visualizations &amp; </a:t>
            </a:r>
            <a:endParaRPr/>
          </a:p>
          <a:p>
            <a:pPr indent="0" lvl="0" marL="0" rtl="0" algn="ctr">
              <a:lnSpc>
                <a:spcPct val="113000"/>
              </a:lnSpc>
              <a:spcBef>
                <a:spcPts val="1000"/>
              </a:spcBef>
              <a:spcAft>
                <a:spcPts val="0"/>
              </a:spcAft>
              <a:buClr>
                <a:schemeClr val="lt1"/>
              </a:buClr>
              <a:buSzPts val="1800"/>
              <a:buNone/>
            </a:pPr>
            <a:r>
              <a:rPr lang="en-US"/>
              <a:t>Reports</a:t>
            </a:r>
            <a:endParaRPr/>
          </a:p>
        </p:txBody>
      </p:sp>
      <p:sp>
        <p:nvSpPr>
          <p:cNvPr id="259" name="Google Shape;259;p2"/>
          <p:cNvSpPr txBox="1"/>
          <p:nvPr>
            <p:ph idx="5" type="body"/>
          </p:nvPr>
        </p:nvSpPr>
        <p:spPr>
          <a:xfrm>
            <a:off x="8367234" y="4631270"/>
            <a:ext cx="1913128" cy="1075689"/>
          </a:xfrm>
          <a:prstGeom prst="rect">
            <a:avLst/>
          </a:prstGeom>
          <a:noFill/>
          <a:ln>
            <a:noFill/>
          </a:ln>
        </p:spPr>
        <p:txBody>
          <a:bodyPr anchorCtr="0" anchor="ctr" bIns="45700" lIns="91425" spcFirstLastPara="1" rIns="91425" wrap="square" tIns="45700">
            <a:noAutofit/>
          </a:bodyPr>
          <a:lstStyle/>
          <a:p>
            <a:pPr indent="0" lvl="0" marL="0" rtl="0" algn="ctr">
              <a:lnSpc>
                <a:spcPct val="113000"/>
              </a:lnSpc>
              <a:spcBef>
                <a:spcPts val="0"/>
              </a:spcBef>
              <a:spcAft>
                <a:spcPts val="0"/>
              </a:spcAft>
              <a:buClr>
                <a:schemeClr val="lt1"/>
              </a:buClr>
              <a:buSzPts val="1800"/>
              <a:buNone/>
            </a:pPr>
            <a:r>
              <a:rPr lang="en-US"/>
              <a:t>Graph Databases &amp; </a:t>
            </a:r>
            <a:endParaRPr/>
          </a:p>
          <a:p>
            <a:pPr indent="0" lvl="0" marL="0" rtl="0" algn="ctr">
              <a:lnSpc>
                <a:spcPct val="113000"/>
              </a:lnSpc>
              <a:spcBef>
                <a:spcPts val="1000"/>
              </a:spcBef>
              <a:spcAft>
                <a:spcPts val="0"/>
              </a:spcAft>
              <a:buClr>
                <a:schemeClr val="lt1"/>
              </a:buClr>
              <a:buSzPts val="1800"/>
              <a:buNone/>
            </a:pPr>
            <a:r>
              <a:rPr lang="en-US"/>
              <a:t>Conclusion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
          <p:cNvSpPr txBox="1"/>
          <p:nvPr>
            <p:ph type="title"/>
          </p:nvPr>
        </p:nvSpPr>
        <p:spPr>
          <a:xfrm>
            <a:off x="416129" y="820183"/>
            <a:ext cx="5117162"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Mate"/>
              <a:buNone/>
            </a:pPr>
            <a:r>
              <a:rPr lang="en-US"/>
              <a:t>Introduction</a:t>
            </a:r>
            <a:endParaRPr/>
          </a:p>
        </p:txBody>
      </p:sp>
      <p:sp>
        <p:nvSpPr>
          <p:cNvPr id="265" name="Google Shape;265;p3"/>
          <p:cNvSpPr txBox="1"/>
          <p:nvPr>
            <p:ph idx="1" type="body"/>
          </p:nvPr>
        </p:nvSpPr>
        <p:spPr>
          <a:xfrm>
            <a:off x="484632" y="2007083"/>
            <a:ext cx="4260180" cy="42085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500"/>
              <a:buNone/>
            </a:pPr>
            <a:r>
              <a:rPr lang="en-US"/>
              <a:t>Logical and physical application of dimensional modelling, which can be found in such a way to analyze data of our origin, referring to their components or dimensions, for the purpose metric or business measure.</a:t>
            </a:r>
            <a:endParaRPr/>
          </a:p>
          <a:p>
            <a:pPr indent="0" lvl="0" marL="0" rtl="0" algn="l">
              <a:lnSpc>
                <a:spcPct val="100000"/>
              </a:lnSpc>
              <a:spcBef>
                <a:spcPts val="1000"/>
              </a:spcBef>
              <a:spcAft>
                <a:spcPts val="0"/>
              </a:spcAft>
              <a:buClr>
                <a:schemeClr val="lt1"/>
              </a:buClr>
              <a:buSzPts val="1500"/>
              <a:buNone/>
            </a:pPr>
            <a:r>
              <a:rPr lang="en-US"/>
              <a:t>Reasons for Choosing this subject area was among vivid options this dataset was very much close to the fulfillment perquisites of the assignment. In addition, this data can analyze some.</a:t>
            </a:r>
            <a:endParaRPr/>
          </a:p>
          <a:p>
            <a:pPr indent="0" lvl="0" marL="0" rtl="0" algn="l">
              <a:lnSpc>
                <a:spcPct val="100000"/>
              </a:lnSpc>
              <a:spcBef>
                <a:spcPts val="1000"/>
              </a:spcBef>
              <a:spcAft>
                <a:spcPts val="0"/>
              </a:spcAft>
              <a:buClr>
                <a:schemeClr val="lt1"/>
              </a:buClr>
              <a:buSzPts val="1500"/>
              <a:buNone/>
            </a:pPr>
            <a:r>
              <a:rPr lang="en-US"/>
              <a:t>E.g. what was the highest sales week in 2019,</a:t>
            </a:r>
            <a:endParaRPr/>
          </a:p>
          <a:p>
            <a:pPr indent="0" lvl="0" marL="0" rtl="0" algn="l">
              <a:lnSpc>
                <a:spcPct val="100000"/>
              </a:lnSpc>
              <a:spcBef>
                <a:spcPts val="1000"/>
              </a:spcBef>
              <a:spcAft>
                <a:spcPts val="0"/>
              </a:spcAft>
              <a:buClr>
                <a:schemeClr val="lt1"/>
              </a:buClr>
              <a:buSzPts val="1500"/>
              <a:buNone/>
            </a:pPr>
            <a:r>
              <a:rPr lang="en-US"/>
              <a:t>Which branch is the most profitable throughout</a:t>
            </a:r>
            <a:endParaRPr/>
          </a:p>
        </p:txBody>
      </p:sp>
      <p:pic>
        <p:nvPicPr>
          <p:cNvPr descr="People around a table on their laptops" id="266" name="Google Shape;266;p3"/>
          <p:cNvPicPr preferRelativeResize="0"/>
          <p:nvPr>
            <p:ph idx="2" type="pic"/>
          </p:nvPr>
        </p:nvPicPr>
        <p:blipFill rotWithShape="1">
          <a:blip r:embed="rId3">
            <a:alphaModFix/>
          </a:blip>
          <a:srcRect b="0" l="26" r="25" t="0"/>
          <a:stretch/>
        </p:blipFill>
        <p:spPr>
          <a:xfrm>
            <a:off x="5745001" y="0"/>
            <a:ext cx="6446999" cy="6858000"/>
          </a:xfrm>
          <a:prstGeom prst="rect">
            <a:avLst/>
          </a:prstGeom>
          <a:noFill/>
          <a:ln>
            <a:noFill/>
          </a:ln>
        </p:spPr>
      </p:pic>
      <p:sp>
        <p:nvSpPr>
          <p:cNvPr id="267" name="Google Shape;267;p3"/>
          <p:cNvSpPr/>
          <p:nvPr/>
        </p:nvSpPr>
        <p:spPr>
          <a:xfrm>
            <a:off x="4584821" y="311581"/>
            <a:ext cx="1896941" cy="2171612"/>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cap="flat" cmpd="sng" w="19050">
            <a:solidFill>
              <a:srgbClr val="C95B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7D952"/>
              </a:solidFill>
              <a:latin typeface="Mate"/>
              <a:ea typeface="Mate"/>
              <a:cs typeface="Mate"/>
              <a:sym typeface="Mate"/>
            </a:endParaRPr>
          </a:p>
        </p:txBody>
      </p:sp>
      <p:sp>
        <p:nvSpPr>
          <p:cNvPr id="268" name="Google Shape;268;p3"/>
          <p:cNvSpPr txBox="1"/>
          <p:nvPr/>
        </p:nvSpPr>
        <p:spPr>
          <a:xfrm>
            <a:off x="11194169" y="6215665"/>
            <a:ext cx="458592"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fld id="{00000000-1234-1234-1234-123412341234}" type="slidenum">
              <a:rPr b="0" i="0" lang="en-US" sz="1200" u="none" cap="none" strike="noStrike">
                <a:solidFill>
                  <a:schemeClr val="lt1"/>
                </a:solidFill>
                <a:latin typeface="Arial"/>
                <a:ea typeface="Arial"/>
                <a:cs typeface="Arial"/>
                <a:sym typeface="Arial"/>
              </a:rPr>
              <a:t>‹#›</a:t>
            </a:fld>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
          <p:cNvSpPr txBox="1"/>
          <p:nvPr>
            <p:ph type="title"/>
          </p:nvPr>
        </p:nvSpPr>
        <p:spPr>
          <a:xfrm>
            <a:off x="7666577" y="193350"/>
            <a:ext cx="2659200" cy="591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Mate"/>
              <a:buNone/>
            </a:pPr>
            <a:r>
              <a:rPr lang="en-US"/>
              <a:t>Schema</a:t>
            </a:r>
            <a:endParaRPr/>
          </a:p>
        </p:txBody>
      </p:sp>
      <p:sp>
        <p:nvSpPr>
          <p:cNvPr id="274" name="Google Shape;274;p4"/>
          <p:cNvSpPr txBox="1"/>
          <p:nvPr/>
        </p:nvSpPr>
        <p:spPr>
          <a:xfrm flipH="1">
            <a:off x="6902154" y="952416"/>
            <a:ext cx="5078371" cy="51809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Dataset has been acquired from Kaggle was then discussed upon and carefully Schema was designed.</a:t>
            </a:r>
            <a:endParaRPr/>
          </a:p>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Being a small data most gullible atrocities were to include certain categories like gender and customer_type</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To include invoice in the schema or not was a decision to be made but with consideration from the module leader it was finally opted out.</a:t>
            </a:r>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a:p>
            <a:pPr indent="457200" lvl="0" marL="0" marR="0" rtl="0" algn="just">
              <a:spcBef>
                <a:spcPts val="0"/>
              </a:spcBef>
              <a:spcAft>
                <a:spcPts val="0"/>
              </a:spcAft>
              <a:buNone/>
            </a:pPr>
            <a:r>
              <a:rPr b="0" i="0" lang="en-US" sz="1800" u="none" cap="none" strike="noStrike">
                <a:solidFill>
                  <a:srgbClr val="FFFFFF"/>
                </a:solidFill>
                <a:latin typeface="Arial"/>
                <a:ea typeface="Arial"/>
                <a:cs typeface="Arial"/>
                <a:sym typeface="Arial"/>
              </a:rPr>
              <a:t>Our final design for schema then was star design, with a fact table dimension tables connected with customer, payment, calendar, branch, product dimensions.</a:t>
            </a:r>
            <a:endParaRPr b="0" i="0" sz="1800" u="none" cap="none" strike="noStrike">
              <a:solidFill>
                <a:schemeClr val="dk1"/>
              </a:solidFill>
              <a:latin typeface="Arial"/>
              <a:ea typeface="Arial"/>
              <a:cs typeface="Arial"/>
              <a:sym typeface="Arial"/>
            </a:endParaRPr>
          </a:p>
          <a:p>
            <a:pPr indent="0" lvl="0" marL="0" marR="0" rtl="0" algn="l">
              <a:spcBef>
                <a:spcPts val="800"/>
              </a:spcBef>
              <a:spcAft>
                <a:spcPts val="0"/>
              </a:spcAft>
              <a:buNone/>
            </a:pPr>
            <a:br>
              <a:rPr b="0" i="0" lang="en-US" sz="1800" u="none" cap="none" strike="noStrike">
                <a:solidFill>
                  <a:schemeClr val="dk1"/>
                </a:solidFill>
                <a:latin typeface="Arial"/>
                <a:ea typeface="Arial"/>
                <a:cs typeface="Arial"/>
                <a:sym typeface="Arial"/>
              </a:rPr>
            </a:br>
            <a:endParaRPr sz="1800">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sz="1800">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sz="1800">
              <a:solidFill>
                <a:srgbClr val="FFFFFF"/>
              </a:solidFill>
              <a:latin typeface="Arial"/>
              <a:ea typeface="Arial"/>
              <a:cs typeface="Arial"/>
              <a:sym typeface="Arial"/>
            </a:endParaRPr>
          </a:p>
        </p:txBody>
      </p:sp>
      <p:pic>
        <p:nvPicPr>
          <p:cNvPr id="275" name="Google Shape;275;p4"/>
          <p:cNvPicPr preferRelativeResize="0"/>
          <p:nvPr/>
        </p:nvPicPr>
        <p:blipFill rotWithShape="1">
          <a:blip r:embed="rId3">
            <a:alphaModFix/>
          </a:blip>
          <a:srcRect b="0" l="0" r="0" t="0"/>
          <a:stretch/>
        </p:blipFill>
        <p:spPr>
          <a:xfrm>
            <a:off x="418509" y="785005"/>
            <a:ext cx="5957838" cy="50996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
          <p:cNvSpPr txBox="1"/>
          <p:nvPr>
            <p:ph type="title"/>
          </p:nvPr>
        </p:nvSpPr>
        <p:spPr>
          <a:xfrm>
            <a:off x="234146" y="274955"/>
            <a:ext cx="10515600" cy="11154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Mate"/>
              <a:buNone/>
            </a:pPr>
            <a:r>
              <a:rPr lang="en-US"/>
              <a:t>ETL(Extract Transform Load)</a:t>
            </a:r>
            <a:endParaRPr/>
          </a:p>
        </p:txBody>
      </p:sp>
      <p:sp>
        <p:nvSpPr>
          <p:cNvPr id="281" name="Google Shape;281;p5"/>
          <p:cNvSpPr txBox="1"/>
          <p:nvPr/>
        </p:nvSpPr>
        <p:spPr>
          <a:xfrm>
            <a:off x="11194169" y="6215665"/>
            <a:ext cx="458592"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fld id="{00000000-1234-1234-1234-123412341234}" type="slidenum">
              <a:rPr b="0" i="0" lang="en-US" sz="1200" u="none" cap="none" strike="noStrike">
                <a:solidFill>
                  <a:schemeClr val="lt1"/>
                </a:solidFill>
                <a:latin typeface="Arial"/>
                <a:ea typeface="Arial"/>
                <a:cs typeface="Arial"/>
                <a:sym typeface="Arial"/>
              </a:rPr>
              <a:t>‹#›</a:t>
            </a:fld>
            <a:endParaRPr b="0" i="0" sz="1200" u="none" cap="none" strike="noStrike">
              <a:solidFill>
                <a:schemeClr val="lt1"/>
              </a:solidFill>
              <a:latin typeface="Arial"/>
              <a:ea typeface="Arial"/>
              <a:cs typeface="Arial"/>
              <a:sym typeface="Arial"/>
            </a:endParaRPr>
          </a:p>
        </p:txBody>
      </p:sp>
      <p:sp>
        <p:nvSpPr>
          <p:cNvPr id="282" name="Google Shape;282;p5"/>
          <p:cNvSpPr txBox="1"/>
          <p:nvPr/>
        </p:nvSpPr>
        <p:spPr>
          <a:xfrm flipH="1">
            <a:off x="319177" y="1457864"/>
            <a:ext cx="11723298"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lang="en-US" sz="1600">
                <a:solidFill>
                  <a:srgbClr val="FFFFFF"/>
                </a:solidFill>
                <a:latin typeface="Arial"/>
                <a:ea typeface="Arial"/>
                <a:cs typeface="Arial"/>
                <a:sym typeface="Arial"/>
              </a:rPr>
              <a:t>Extraction of data from CSV files to cleaning the data and then transforming it into something meaningful then finally loading it into the SQL  Management studio to conclude of the transformation process its uploaded into SQL management studio, medium used for the purpose is MS visual studio code (previous versions).</a:t>
            </a:r>
            <a:endParaRPr/>
          </a:p>
          <a:p>
            <a:pPr indent="0" lvl="0" marL="0" marR="0" rtl="0" algn="l">
              <a:lnSpc>
                <a:spcPct val="100000"/>
              </a:lnSpc>
              <a:spcBef>
                <a:spcPts val="0"/>
              </a:spcBef>
              <a:spcAft>
                <a:spcPts val="0"/>
              </a:spcAft>
              <a:buClr>
                <a:schemeClr val="dk1"/>
              </a:buClr>
              <a:buSzPts val="1600"/>
              <a:buFont typeface="Arial"/>
              <a:buNone/>
            </a:pPr>
            <a:r>
              <a:t/>
            </a:r>
            <a:endParaRPr sz="1600">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Arial"/>
              <a:buNone/>
            </a:pPr>
            <a:r>
              <a:rPr lang="en-US" sz="1600">
                <a:solidFill>
                  <a:srgbClr val="FFFFFF"/>
                </a:solidFill>
                <a:latin typeface="Arial"/>
                <a:ea typeface="Arial"/>
                <a:cs typeface="Arial"/>
                <a:sym typeface="Arial"/>
              </a:rPr>
              <a:t>Acquiring data and making it through with the data in the simple and same format to upload into the data warehousing process,</a:t>
            </a:r>
            <a:endParaRPr/>
          </a:p>
          <a:p>
            <a:pPr indent="0" lvl="0" marL="0" marR="0" rtl="0" algn="l">
              <a:lnSpc>
                <a:spcPct val="100000"/>
              </a:lnSpc>
              <a:spcBef>
                <a:spcPts val="0"/>
              </a:spcBef>
              <a:spcAft>
                <a:spcPts val="0"/>
              </a:spcAft>
              <a:buClr>
                <a:srgbClr val="FFFFFF"/>
              </a:buClr>
              <a:buSzPts val="1600"/>
              <a:buFont typeface="Arial"/>
              <a:buNone/>
            </a:pPr>
            <a:r>
              <a:rPr lang="en-US" sz="1600">
                <a:solidFill>
                  <a:srgbClr val="FFFFFF"/>
                </a:solidFill>
                <a:latin typeface="Arial"/>
                <a:ea typeface="Arial"/>
                <a:cs typeface="Arial"/>
                <a:sym typeface="Arial"/>
              </a:rPr>
              <a:t>Cleaning of the data and making it sure there are no null values within the dataset and all the data types are valid and there are no corrupt variables.</a:t>
            </a:r>
            <a:endParaRPr/>
          </a:p>
          <a:p>
            <a:pPr indent="0" lvl="0" marL="0" marR="0" rtl="0" algn="l">
              <a:lnSpc>
                <a:spcPct val="100000"/>
              </a:lnSpc>
              <a:spcBef>
                <a:spcPts val="0"/>
              </a:spcBef>
              <a:spcAft>
                <a:spcPts val="0"/>
              </a:spcAft>
              <a:buClr>
                <a:schemeClr val="dk1"/>
              </a:buClr>
              <a:buSzPts val="1600"/>
              <a:buFont typeface="Arial"/>
              <a:buNone/>
            </a:pPr>
            <a:r>
              <a:t/>
            </a:r>
            <a:endParaRPr sz="1600">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Arial"/>
              <a:buNone/>
            </a:pPr>
            <a:r>
              <a:rPr lang="en-US" sz="1600">
                <a:solidFill>
                  <a:srgbClr val="FFFFFF"/>
                </a:solidFill>
                <a:latin typeface="Arial"/>
                <a:ea typeface="Arial"/>
                <a:cs typeface="Arial"/>
                <a:sym typeface="Arial"/>
              </a:rPr>
              <a:t>Transformation of the columns of customer, product, payment, branch etc into dimensions and connecting the dimensions altogether in a common fact table and thus viewing it as a complete star schema </a:t>
            </a:r>
            <a:endParaRPr/>
          </a:p>
          <a:p>
            <a:pPr indent="0" lvl="0" marL="0" marR="0" rtl="0" algn="l">
              <a:lnSpc>
                <a:spcPct val="100000"/>
              </a:lnSpc>
              <a:spcBef>
                <a:spcPts val="0"/>
              </a:spcBef>
              <a:spcAft>
                <a:spcPts val="0"/>
              </a:spcAft>
              <a:buClr>
                <a:schemeClr val="dk1"/>
              </a:buClr>
              <a:buSzPts val="1600"/>
              <a:buFont typeface="Arial"/>
              <a:buNone/>
            </a:pPr>
            <a:r>
              <a:t/>
            </a:r>
            <a:endParaRPr sz="1600">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Arial"/>
              <a:buNone/>
            </a:pPr>
            <a:r>
              <a:rPr lang="en-US" sz="1600">
                <a:solidFill>
                  <a:srgbClr val="FFFFFF"/>
                </a:solidFill>
                <a:latin typeface="Arial"/>
                <a:ea typeface="Arial"/>
                <a:cs typeface="Arial"/>
                <a:sym typeface="Arial"/>
              </a:rPr>
              <a:t>Loading the dataset further on that is processed, into sort of production role.</a:t>
            </a:r>
            <a:endParaRPr/>
          </a:p>
          <a:p>
            <a:pPr indent="0" lvl="0" marL="0" marR="0" rtl="0" algn="l">
              <a:lnSpc>
                <a:spcPct val="100000"/>
              </a:lnSpc>
              <a:spcBef>
                <a:spcPts val="0"/>
              </a:spcBef>
              <a:spcAft>
                <a:spcPts val="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6"/>
          <p:cNvSpPr txBox="1"/>
          <p:nvPr>
            <p:ph type="title"/>
          </p:nvPr>
        </p:nvSpPr>
        <p:spPr>
          <a:xfrm>
            <a:off x="3221392" y="143569"/>
            <a:ext cx="4809800" cy="47753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Mate"/>
              <a:buNone/>
            </a:pPr>
            <a:r>
              <a:rPr lang="en-US" sz="3200"/>
              <a:t>Visualization and Reports</a:t>
            </a:r>
            <a:endParaRPr/>
          </a:p>
        </p:txBody>
      </p:sp>
      <p:sp>
        <p:nvSpPr>
          <p:cNvPr id="289" name="Google Shape;289;p6"/>
          <p:cNvSpPr txBox="1"/>
          <p:nvPr/>
        </p:nvSpPr>
        <p:spPr>
          <a:xfrm>
            <a:off x="11194169" y="6215665"/>
            <a:ext cx="458592"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fld id="{00000000-1234-1234-1234-123412341234}" type="slidenum">
              <a:rPr b="0" i="0" lang="en-US" sz="1200" u="none" cap="none" strike="noStrike">
                <a:solidFill>
                  <a:schemeClr val="lt1"/>
                </a:solidFill>
                <a:latin typeface="Arial"/>
                <a:ea typeface="Arial"/>
                <a:cs typeface="Arial"/>
                <a:sym typeface="Arial"/>
              </a:rPr>
              <a:t>‹#›</a:t>
            </a:fld>
            <a:endParaRPr b="0" i="0" sz="1200" u="none" cap="none" strike="noStrike">
              <a:solidFill>
                <a:schemeClr val="lt1"/>
              </a:solidFill>
              <a:latin typeface="Arial"/>
              <a:ea typeface="Arial"/>
              <a:cs typeface="Arial"/>
              <a:sym typeface="Arial"/>
            </a:endParaRPr>
          </a:p>
        </p:txBody>
      </p:sp>
      <p:sp>
        <p:nvSpPr>
          <p:cNvPr id="290" name="Google Shape;290;p6"/>
          <p:cNvSpPr txBox="1"/>
          <p:nvPr/>
        </p:nvSpPr>
        <p:spPr>
          <a:xfrm>
            <a:off x="457200" y="802257"/>
            <a:ext cx="10670875"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Dashboard creation on Tableau with drill down approach and feature specific approach to make it user friendly and most importantly SSRS reports where there we many types of reports were discussed in team.</a:t>
            </a:r>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lang="en-US" sz="1800">
                <a:solidFill>
                  <a:srgbClr val="FFFFFF"/>
                </a:solidFill>
                <a:latin typeface="Arial"/>
                <a:ea typeface="Arial"/>
                <a:cs typeface="Arial"/>
                <a:sym typeface="Arial"/>
              </a:rPr>
              <a:t>Some insights for reports created are as follows:</a:t>
            </a:r>
            <a:br>
              <a:rPr lang="en-US" sz="1800">
                <a:solidFill>
                  <a:srgbClr val="FFFFFF"/>
                </a:solidFill>
                <a:latin typeface="Arial"/>
                <a:ea typeface="Arial"/>
                <a:cs typeface="Arial"/>
                <a:sym typeface="Arial"/>
              </a:rPr>
            </a:br>
            <a:endParaRPr sz="1800">
              <a:solidFill>
                <a:srgbClr val="FFFFFF"/>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Total Sales per Branch (Pie chart)</a:t>
            </a:r>
            <a:endParaRPr/>
          </a:p>
          <a:p>
            <a:pPr indent="-285750" lvl="0" marL="285750" marR="0" rtl="0" algn="l">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Product sold based on the payment method.</a:t>
            </a:r>
            <a:endParaRPr/>
          </a:p>
          <a:p>
            <a:pPr indent="-285750" lvl="0" marL="285750" marR="0" rtl="0" algn="l">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Sales of product per week.</a:t>
            </a:r>
            <a:endParaRPr/>
          </a:p>
          <a:p>
            <a:pPr indent="-285750" lvl="0" marL="285750" marR="0" rtl="0" algn="l">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Monthly sales and taxes.</a:t>
            </a:r>
            <a:endParaRPr/>
          </a:p>
          <a:p>
            <a:pPr indent="-285750" lvl="0" marL="285750" marR="0" rtl="0" algn="l">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SSRS (SQL Server Reporting Services).</a:t>
            </a:r>
            <a:endParaRPr/>
          </a:p>
          <a:p>
            <a:pPr indent="-285750" lvl="0" marL="285750" marR="0" rtl="0" algn="l">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SSRS based on Different aspects E.g. Per product, per Branch, sales monthly report or payment method.</a:t>
            </a:r>
            <a:endParaRPr sz="1800">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7"/>
          <p:cNvSpPr txBox="1"/>
          <p:nvPr/>
        </p:nvSpPr>
        <p:spPr>
          <a:xfrm>
            <a:off x="11194169" y="6215665"/>
            <a:ext cx="458592"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fld id="{00000000-1234-1234-1234-123412341234}" type="slidenum">
              <a:rPr b="0" i="0" lang="en-US" sz="1200" u="none" cap="none" strike="noStrike">
                <a:solidFill>
                  <a:schemeClr val="lt1"/>
                </a:solidFill>
                <a:latin typeface="Arial"/>
                <a:ea typeface="Arial"/>
                <a:cs typeface="Arial"/>
                <a:sym typeface="Arial"/>
              </a:rPr>
              <a:t>‹#›</a:t>
            </a:fld>
            <a:endParaRPr b="0" i="0" sz="1200" u="none" cap="none" strike="noStrike">
              <a:solidFill>
                <a:schemeClr val="lt1"/>
              </a:solidFill>
              <a:latin typeface="Arial"/>
              <a:ea typeface="Arial"/>
              <a:cs typeface="Arial"/>
              <a:sym typeface="Arial"/>
            </a:endParaRPr>
          </a:p>
        </p:txBody>
      </p:sp>
      <p:sp>
        <p:nvSpPr>
          <p:cNvPr id="296" name="Google Shape;296;p7"/>
          <p:cNvSpPr txBox="1"/>
          <p:nvPr/>
        </p:nvSpPr>
        <p:spPr>
          <a:xfrm>
            <a:off x="3221392" y="143569"/>
            <a:ext cx="4809800" cy="477534"/>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1" lang="en-US" sz="3200">
                <a:solidFill>
                  <a:schemeClr val="lt1"/>
                </a:solidFill>
                <a:latin typeface="Arial"/>
                <a:ea typeface="Arial"/>
                <a:cs typeface="Arial"/>
                <a:sym typeface="Arial"/>
              </a:rPr>
              <a:t>Graph Databases</a:t>
            </a:r>
            <a:endParaRPr/>
          </a:p>
        </p:txBody>
      </p:sp>
      <p:sp>
        <p:nvSpPr>
          <p:cNvPr id="297" name="Google Shape;297;p7"/>
          <p:cNvSpPr txBox="1"/>
          <p:nvPr/>
        </p:nvSpPr>
        <p:spPr>
          <a:xfrm>
            <a:off x="5313872" y="966158"/>
            <a:ext cx="5880297" cy="42780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lang="en-US" sz="1600">
                <a:solidFill>
                  <a:srgbClr val="FFFFFF"/>
                </a:solidFill>
                <a:latin typeface="Arial"/>
                <a:ea typeface="Arial"/>
                <a:cs typeface="Arial"/>
                <a:sym typeface="Arial"/>
              </a:rPr>
              <a:t>Neo4j being world’s leading graph database, </a:t>
            </a:r>
            <a:r>
              <a:rPr lang="en-US" sz="1600">
                <a:solidFill>
                  <a:schemeClr val="lt1"/>
                </a:solidFill>
                <a:latin typeface="Arial"/>
                <a:ea typeface="Arial"/>
                <a:cs typeface="Arial"/>
                <a:sym typeface="Arial"/>
              </a:rPr>
              <a:t>t</a:t>
            </a:r>
            <a:r>
              <a:rPr b="0" i="0" lang="en-US" sz="1600" u="none" strike="noStrike">
                <a:solidFill>
                  <a:schemeClr val="lt1"/>
                </a:solidFill>
                <a:latin typeface="Arial"/>
                <a:ea typeface="Arial"/>
                <a:cs typeface="Arial"/>
                <a:sym typeface="Arial"/>
              </a:rPr>
              <a:t>he architecture is designed for optimal management, storage, and traversal of nodes and relationships. The graph database takes a property graph approach, which is beneficial for both traversal performance and operation runtime. Neo4j offers dedicated memory management and memory-efficient operations. Neo4j is scalable and can be set up as a single server or on a group of machines in a production environment that can handle failures. Other features for production applications include hot backups and extensive monitoring.</a:t>
            </a:r>
            <a:endParaRPr/>
          </a:p>
          <a:p>
            <a:pPr indent="0" lvl="0" marL="0" marR="0" rtl="0" algn="l">
              <a:lnSpc>
                <a:spcPct val="100000"/>
              </a:lnSpc>
              <a:spcBef>
                <a:spcPts val="0"/>
              </a:spcBef>
              <a:spcAft>
                <a:spcPts val="0"/>
              </a:spcAft>
              <a:buClr>
                <a:schemeClr val="dk1"/>
              </a:buClr>
              <a:buSzPts val="1600"/>
              <a:buFont typeface="Arial"/>
              <a:buNone/>
            </a:pPr>
            <a:r>
              <a:t/>
            </a:r>
            <a:endParaRPr sz="16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We created our graph database using the same technique and double checked our queries and it was the same as we viewed in the ETL process.</a:t>
            </a:r>
            <a:endParaRPr/>
          </a:p>
          <a:p>
            <a:pPr indent="0" lvl="0" marL="0" marR="0" rtl="0" algn="l">
              <a:lnSpc>
                <a:spcPct val="100000"/>
              </a:lnSpc>
              <a:spcBef>
                <a:spcPts val="0"/>
              </a:spcBef>
              <a:spcAft>
                <a:spcPts val="0"/>
              </a:spcAft>
              <a:buClr>
                <a:schemeClr val="dk1"/>
              </a:buClr>
              <a:buSzPts val="1600"/>
              <a:buFont typeface="Arial"/>
              <a:buNone/>
            </a:pPr>
            <a:r>
              <a:t/>
            </a:r>
            <a:endParaRPr sz="16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We made it liable to some relationships and matched the correct features.</a:t>
            </a:r>
            <a:endParaRPr sz="16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8"/>
          <p:cNvSpPr txBox="1"/>
          <p:nvPr>
            <p:ph type="title"/>
          </p:nvPr>
        </p:nvSpPr>
        <p:spPr>
          <a:xfrm>
            <a:off x="6096000" y="1703538"/>
            <a:ext cx="5055698" cy="13255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Mate"/>
              <a:buNone/>
            </a:pPr>
            <a:r>
              <a:rPr lang="en-US"/>
              <a:t>Thank you</a:t>
            </a:r>
            <a:endParaRPr/>
          </a:p>
        </p:txBody>
      </p:sp>
      <p:pic>
        <p:nvPicPr>
          <p:cNvPr descr="People working in office" id="303" name="Google Shape;303;p8"/>
          <p:cNvPicPr preferRelativeResize="0"/>
          <p:nvPr>
            <p:ph idx="3" type="pic"/>
          </p:nvPr>
        </p:nvPicPr>
        <p:blipFill rotWithShape="1">
          <a:blip r:embed="rId3">
            <a:alphaModFix/>
          </a:blip>
          <a:srcRect b="0" l="0" r="0" t="0"/>
          <a:stretch/>
        </p:blipFill>
        <p:spPr>
          <a:xfrm>
            <a:off x="391110" y="2493385"/>
            <a:ext cx="1465840" cy="1289394"/>
          </a:xfrm>
          <a:prstGeom prst="hexagon">
            <a:avLst>
              <a:gd fmla="val 28349" name="adj"/>
              <a:gd fmla="val 115470" name="vf"/>
            </a:avLst>
          </a:prstGeom>
          <a:noFill/>
          <a:ln>
            <a:noFill/>
          </a:ln>
        </p:spPr>
      </p:pic>
      <p:pic>
        <p:nvPicPr>
          <p:cNvPr descr="People in an office discussing work over a laptop&#10;" id="304" name="Google Shape;304;p8"/>
          <p:cNvPicPr preferRelativeResize="0"/>
          <p:nvPr>
            <p:ph idx="2" type="pic"/>
          </p:nvPr>
        </p:nvPicPr>
        <p:blipFill rotWithShape="1">
          <a:blip r:embed="rId4">
            <a:alphaModFix/>
          </a:blip>
          <a:srcRect b="0" l="0" r="0" t="0"/>
          <a:stretch/>
        </p:blipFill>
        <p:spPr>
          <a:xfrm>
            <a:off x="2754948" y="2502098"/>
            <a:ext cx="1465840" cy="1289394"/>
          </a:xfrm>
          <a:prstGeom prst="hexagon">
            <a:avLst>
              <a:gd fmla="val 28349" name="adj"/>
              <a:gd fmla="val 115470" name="vf"/>
            </a:avLst>
          </a:prstGeom>
          <a:noFill/>
          <a:ln>
            <a:noFill/>
          </a:ln>
        </p:spPr>
      </p:pic>
      <p:pic>
        <p:nvPicPr>
          <p:cNvPr descr="Layout of website design sketches on white paper" id="305" name="Google Shape;305;p8"/>
          <p:cNvPicPr preferRelativeResize="0"/>
          <p:nvPr>
            <p:ph idx="5" type="pic"/>
          </p:nvPr>
        </p:nvPicPr>
        <p:blipFill rotWithShape="1">
          <a:blip r:embed="rId5">
            <a:alphaModFix/>
          </a:blip>
          <a:srcRect b="0" l="0" r="0" t="0"/>
          <a:stretch/>
        </p:blipFill>
        <p:spPr>
          <a:xfrm>
            <a:off x="3948599" y="3194928"/>
            <a:ext cx="1465840" cy="1289394"/>
          </a:xfrm>
          <a:prstGeom prst="hexagon">
            <a:avLst>
              <a:gd fmla="val 28349" name="adj"/>
              <a:gd fmla="val 115470" name="vf"/>
            </a:avLst>
          </a:prstGeom>
          <a:noFill/>
          <a:ln>
            <a:noFill/>
          </a:ln>
        </p:spPr>
      </p:pic>
      <p:sp>
        <p:nvSpPr>
          <p:cNvPr id="306" name="Google Shape;306;p8"/>
          <p:cNvSpPr txBox="1"/>
          <p:nvPr>
            <p:ph idx="1" type="body"/>
          </p:nvPr>
        </p:nvSpPr>
        <p:spPr>
          <a:xfrm>
            <a:off x="6096000" y="3093990"/>
            <a:ext cx="3034145" cy="18797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a:t>Daniela Osinaga </a:t>
            </a:r>
            <a:endParaRPr/>
          </a:p>
          <a:p>
            <a:pPr indent="0" lvl="0" marL="0" rtl="0" algn="l">
              <a:lnSpc>
                <a:spcPct val="100000"/>
              </a:lnSpc>
              <a:spcBef>
                <a:spcPts val="1000"/>
              </a:spcBef>
              <a:spcAft>
                <a:spcPts val="0"/>
              </a:spcAft>
              <a:buClr>
                <a:schemeClr val="lt1"/>
              </a:buClr>
              <a:buSzPts val="1800"/>
              <a:buNone/>
            </a:pPr>
            <a:r>
              <a:rPr lang="en-US"/>
              <a:t>Aditya Anilkumar </a:t>
            </a:r>
            <a:endParaRPr/>
          </a:p>
          <a:p>
            <a:pPr indent="0" lvl="0" marL="0" rtl="0" algn="l">
              <a:lnSpc>
                <a:spcPct val="100000"/>
              </a:lnSpc>
              <a:spcBef>
                <a:spcPts val="1000"/>
              </a:spcBef>
              <a:spcAft>
                <a:spcPts val="0"/>
              </a:spcAft>
              <a:buClr>
                <a:schemeClr val="lt1"/>
              </a:buClr>
              <a:buSzPts val="1800"/>
              <a:buNone/>
            </a:pPr>
            <a:r>
              <a:rPr lang="en-US"/>
              <a:t>Abuzar Khan</a:t>
            </a:r>
            <a:endParaRPr/>
          </a:p>
        </p:txBody>
      </p:sp>
      <p:pic>
        <p:nvPicPr>
          <p:cNvPr descr="Businesswoman reviewing sticky notes on a wall" id="307" name="Google Shape;307;p8"/>
          <p:cNvPicPr preferRelativeResize="0"/>
          <p:nvPr>
            <p:ph idx="4" type="pic"/>
          </p:nvPr>
        </p:nvPicPr>
        <p:blipFill rotWithShape="1">
          <a:blip r:embed="rId6">
            <a:alphaModFix/>
          </a:blip>
          <a:srcRect b="0" l="0" r="0" t="0"/>
          <a:stretch/>
        </p:blipFill>
        <p:spPr>
          <a:xfrm>
            <a:off x="5151412" y="5238680"/>
            <a:ext cx="1465840" cy="1289394"/>
          </a:xfrm>
          <a:prstGeom prst="hexagon">
            <a:avLst>
              <a:gd fmla="val 28349" name="adj"/>
              <a:gd fmla="val 115470" name="vf"/>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2022-12-11T18:29:57Z</dcterms:created>
  <dc:creator>Abuzar Khan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